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</p:sldMasterIdLst>
  <p:notesMasterIdLst>
    <p:notesMasterId r:id="rId17"/>
  </p:notesMasterIdLst>
  <p:handoutMasterIdLst>
    <p:handoutMasterId r:id="rId18"/>
  </p:handoutMasterIdLst>
  <p:sldIdLst>
    <p:sldId id="362" r:id="rId5"/>
    <p:sldId id="10644" r:id="rId6"/>
    <p:sldId id="10636" r:id="rId7"/>
    <p:sldId id="10625" r:id="rId8"/>
    <p:sldId id="10638" r:id="rId9"/>
    <p:sldId id="10639" r:id="rId10"/>
    <p:sldId id="10642" r:id="rId11"/>
    <p:sldId id="10640" r:id="rId12"/>
    <p:sldId id="10645" r:id="rId13"/>
    <p:sldId id="10646" r:id="rId14"/>
    <p:sldId id="10643" r:id="rId15"/>
    <p:sldId id="10622" r:id="rId16"/>
  </p:sldIdLst>
  <p:sldSz cx="12192000" cy="6858000"/>
  <p:notesSz cx="6858000" cy="9144000"/>
  <p:custDataLst>
    <p:tags r:id="rId19"/>
  </p:custDataLst>
  <p:defaultTextStyle>
    <a:defPPr>
      <a:defRPr lang="en-US"/>
    </a:defPPr>
    <a:lvl1pPr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11175" indent="-191135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3462" indent="-383382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535748" indent="-575628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048034" indent="-767874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192024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224028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256032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9" orient="horz" pos="524" userDrawn="1">
          <p15:clr>
            <a:srgbClr val="A4A3A4"/>
          </p15:clr>
        </p15:guide>
        <p15:guide id="10" pos="7296" userDrawn="1">
          <p15:clr>
            <a:srgbClr val="A4A3A4"/>
          </p15:clr>
        </p15:guide>
        <p15:guide id="11" pos="38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71" userDrawn="1">
          <p15:clr>
            <a:srgbClr val="A4A3A4"/>
          </p15:clr>
        </p15:guide>
        <p15:guide id="14" pos="3909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2592" userDrawn="1">
          <p15:clr>
            <a:srgbClr val="A4A3A4"/>
          </p15:clr>
        </p15:guide>
        <p15:guide id="18" pos="5077" userDrawn="1">
          <p15:clr>
            <a:srgbClr val="A4A3A4"/>
          </p15:clr>
        </p15:guide>
        <p15:guide id="19" pos="2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 Butler Bradford" initials="LB" lastIdx="1" clrIdx="0">
    <p:extLst>
      <p:ext uri="{19B8F6BF-5375-455C-9EA6-DF929625EA0E}">
        <p15:presenceInfo xmlns:p15="http://schemas.microsoft.com/office/powerpoint/2012/main" userId="Lynn Butler Bradfo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D9D9D6"/>
    <a:srgbClr val="008578"/>
    <a:srgbClr val="00B5E2"/>
    <a:srgbClr val="6CC24A"/>
    <a:srgbClr val="FE5000"/>
    <a:srgbClr val="EB6FBD"/>
    <a:srgbClr val="1E22AA"/>
    <a:srgbClr val="C800A1"/>
    <a:srgbClr val="00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7CD89-3CE7-4401-BC68-C246923A0E31}" v="134" dt="2021-05-16T14:41:22.920"/>
    <p1510:client id="{1349411E-3E22-4C68-9420-BD5A0CEAD942}" v="7" dt="2021-05-16T00:39:46.920"/>
    <p1510:client id="{14344100-89A9-4302-967E-A4CAF3CCA637}" v="3" dt="2021-05-15T22:41:49.227"/>
    <p1510:client id="{1479C89F-A0AC-C000-012B-0E1141DD2FD0}" v="976" dt="2021-05-16T15:01:57.361"/>
    <p1510:client id="{19795838-CF76-4BE2-B7C8-4D265CF8348D}" v="105" dt="2021-05-16T00:39:00.171"/>
    <p1510:client id="{197BEE43-5FB2-46C9-B511-7A59C3317F7E}" v="9" dt="2021-05-16T01:54:34.450"/>
    <p1510:client id="{1B334B4C-4C82-4B35-968C-67EE1B186DE9}" v="712" dt="2021-05-15T21:42:41.933"/>
    <p1510:client id="{1FF8B12F-5402-4A46-896F-F6C44DF579CF}" v="9" dt="2021-05-15T22:47:39.951"/>
    <p1510:client id="{2CBFF8EC-D524-4770-B938-F5B9B166DCCD}" v="63" dt="2021-05-16T14:58:40.769"/>
    <p1510:client id="{2D416DCC-13B2-4132-9D13-32DC6CB290E1}" v="171" dt="2021-05-15T21:59:41.144"/>
    <p1510:client id="{33384B28-6DDA-42EF-9828-FF181062FD78}" v="29" dt="2021-05-15T13:31:11.698"/>
    <p1510:client id="{3A2B6D24-1801-4E6F-8E73-523809A4ACE5}" v="18" dt="2021-05-16T12:07:08.679"/>
    <p1510:client id="{3AB881AA-8922-4A73-AF21-675E499451C8}" v="180" dt="2021-05-15T21:31:42.700"/>
    <p1510:client id="{4BFBADD2-8ED8-47D2-8F80-50161A353D0E}" v="22" dt="2021-05-15T23:03:43.960"/>
    <p1510:client id="{4CD1AB03-8727-496B-BD6B-69E2B34056A1}" v="3" dt="2021-05-16T00:31:28.209"/>
    <p1510:client id="{4E3A2365-4F81-42B6-8903-EF8DD87CEFFC}" v="12" dt="2021-05-16T12:14:10.231"/>
    <p1510:client id="{5544FA5C-27EB-468F-9EA2-3550D01DA842}" v="2" dt="2021-05-16T14:14:28.182"/>
    <p1510:client id="{5D10472C-FE73-4902-B251-AC1D9711796C}" v="80" dt="2021-05-15T22:40:49.505"/>
    <p1510:client id="{629754A0-7746-995A-E15A-3BED9D38B842}" v="275" dt="2021-05-15T23:09:14.539"/>
    <p1510:client id="{6825E28D-36BF-4428-A620-E591F498706B}" v="75" dt="2021-05-15T22:57:20.926"/>
    <p1510:client id="{68D50466-9063-4978-B722-DCF2AAAB2663}" v="19" dt="2021-05-16T12:36:33.732"/>
    <p1510:client id="{6918BE5A-BDE4-4805-BD12-D4C04D1E6626}" v="2" dt="2021-05-16T12:06:22.618"/>
    <p1510:client id="{692B3657-DA71-493A-9931-254A674C3A9E}" v="27" dt="2021-05-16T02:55:01.730"/>
    <p1510:client id="{6A2A7337-B228-4F63-8369-2520E3A3A674}" v="581" dt="2021-05-16T03:01:14.208"/>
    <p1510:client id="{6CEA0573-D671-41AC-A5B0-03111AE688CC}" v="322" dt="2021-05-15T22:19:16.286"/>
    <p1510:client id="{6D11B821-53B4-4BD7-8A43-5B2EDFC44AF0}" v="1" dt="2021-05-15T12:36:22.112"/>
    <p1510:client id="{750D72C9-2933-4C14-9179-895DFEA96BF3}" v="27" dt="2021-05-16T02:09:41.155"/>
    <p1510:client id="{77D33C91-56CD-406E-997C-C10471CA2ABC}" v="196" dt="2021-05-16T02:36:58.715"/>
    <p1510:client id="{8502A126-A489-4FEB-9BFA-784986448C95}" v="249" dt="2021-05-16T14:10:05.898"/>
    <p1510:client id="{88CBF0CE-01B6-4D06-83BA-72CC6DFBBC54}" v="185" dt="2021-05-16T02:22:35.054"/>
    <p1510:client id="{946DAC61-44CE-4CBC-964A-E95DAEDEE167}" v="43" dt="2021-05-15T22:31:54.376"/>
    <p1510:client id="{9F8D82C8-5027-4179-9F87-F5391209C0F7}" v="2" dt="2021-05-16T14:12:48.688"/>
    <p1510:client id="{B27D4230-A96F-48C4-A7EC-1089F52D70A2}" v="478" dt="2021-05-16T13:49:50.966"/>
    <p1510:client id="{B5D5694C-F1F2-45B2-A921-C23BE9C2E676}" v="5" dt="2021-05-15T21:58:12.484"/>
    <p1510:client id="{C0A19115-63AA-4EB7-A85E-50B1BBE129F3}" v="3" dt="2021-05-15T22:42:53.688"/>
    <p1510:client id="{C506EEC3-41E3-46DC-B56B-D30E5544FDD1}" v="477" dt="2021-05-15T22:36:02.582"/>
    <p1510:client id="{C7BFD2EE-E887-43C4-B288-7B23D889447E}" v="16" dt="2021-05-16T15:02:09.182"/>
    <p1510:client id="{D783A1C4-2FEA-4D74-851C-E414EECFE1F2}" v="8" dt="2021-05-15T20:44:02.006"/>
    <p1510:client id="{DB34C8B3-1EA7-4954-8968-E65663059E4C}" v="22" dt="2021-05-15T23:39:10.544"/>
    <p1510:client id="{E1E5C1C8-50CF-DC19-4CCA-CFAC854E2E36}" v="9" dt="2021-05-16T06:31:19.757"/>
    <p1510:client id="{E4DA232E-1EB8-41DC-9A40-4DD26930DD8D}" v="4" dt="2021-05-16T01:33:32.090"/>
    <p1510:client id="{F1B22262-C7DD-452F-BD54-156972E866CF}" v="337" dt="2021-05-16T01:51:49.907"/>
    <p1510:client id="{FA7AED3E-060A-4F37-9C5B-53A52A107C10}" v="1" dt="2021-05-16T01:31:56.059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240"/>
        <p:guide orient="horz" pos="1080"/>
        <p:guide orient="horz" pos="1680"/>
        <p:guide orient="horz" pos="524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de Castle, Barbara" userId="S::vandecastle_umaryland.edu#ext#@devupconforg2.onmicrosoft.com::f542a9f7-6d6b-402d-8b4d-ed0ebd0f65d7" providerId="AD" clId="Web-{B27D4230-A96F-48C4-A7EC-1089F52D70A2}"/>
    <pc:docChg chg="addSld delSld modSld">
      <pc:chgData name="Van de Castle, Barbara" userId="S::vandecastle_umaryland.edu#ext#@devupconforg2.onmicrosoft.com::f542a9f7-6d6b-402d-8b4d-ed0ebd0f65d7" providerId="AD" clId="Web-{B27D4230-A96F-48C4-A7EC-1089F52D70A2}" dt="2021-05-16T13:49:50.966" v="362"/>
      <pc:docMkLst>
        <pc:docMk/>
      </pc:docMkLst>
      <pc:sldChg chg="addSp delSp modSp addAnim modAnim">
        <pc:chgData name="Van de Castle, Barbara" userId="S::vandecastle_umaryland.edu#ext#@devupconforg2.onmicrosoft.com::f542a9f7-6d6b-402d-8b4d-ed0ebd0f65d7" providerId="AD" clId="Web-{B27D4230-A96F-48C4-A7EC-1089F52D70A2}" dt="2021-05-16T13:49:50.966" v="362"/>
        <pc:sldMkLst>
          <pc:docMk/>
          <pc:sldMk cId="3755027584" sldId="10640"/>
        </pc:sldMkLst>
        <pc:spChg chg="add del">
          <ac:chgData name="Van de Castle, Barbara" userId="S::vandecastle_umaryland.edu#ext#@devupconforg2.onmicrosoft.com::f542a9f7-6d6b-402d-8b4d-ed0ebd0f65d7" providerId="AD" clId="Web-{B27D4230-A96F-48C4-A7EC-1089F52D70A2}" dt="2021-05-16T13:49:41.278" v="361"/>
          <ac:spMkLst>
            <pc:docMk/>
            <pc:sldMk cId="3755027584" sldId="10640"/>
            <ac:spMk id="8" creationId="{C0C686B7-A7AB-4631-A995-FA3153B26280}"/>
          </ac:spMkLst>
        </pc:spChg>
        <pc:spChg chg="add">
          <ac:chgData name="Van de Castle, Barbara" userId="S::vandecastle_umaryland.edu#ext#@devupconforg2.onmicrosoft.com::f542a9f7-6d6b-402d-8b4d-ed0ebd0f65d7" providerId="AD" clId="Web-{B27D4230-A96F-48C4-A7EC-1089F52D70A2}" dt="2021-05-16T13:49:50.966" v="362"/>
          <ac:spMkLst>
            <pc:docMk/>
            <pc:sldMk cId="3755027584" sldId="10640"/>
            <ac:spMk id="10" creationId="{AEE1B3E2-13F7-43D6-9DFE-E22A883D5E22}"/>
          </ac:spMkLst>
        </pc:spChg>
        <pc:graphicFrameChg chg="del mod modGraphic">
          <ac:chgData name="Van de Castle, Barbara" userId="S::vandecastle_umaryland.edu#ext#@devupconforg2.onmicrosoft.com::f542a9f7-6d6b-402d-8b4d-ed0ebd0f65d7" providerId="AD" clId="Web-{B27D4230-A96F-48C4-A7EC-1089F52D70A2}" dt="2021-05-16T13:35:35.781" v="346"/>
          <ac:graphicFrameMkLst>
            <pc:docMk/>
            <pc:sldMk cId="3755027584" sldId="10640"/>
            <ac:graphicFrameMk id="4" creationId="{98A4F013-9946-4124-B846-8FC57D662014}"/>
          </ac:graphicFrameMkLst>
        </pc:graphicFrameChg>
        <pc:graphicFrameChg chg="add mod modGraphic">
          <ac:chgData name="Van de Castle, Barbara" userId="S::vandecastle_umaryland.edu#ext#@devupconforg2.onmicrosoft.com::f542a9f7-6d6b-402d-8b4d-ed0ebd0f65d7" providerId="AD" clId="Web-{B27D4230-A96F-48C4-A7EC-1089F52D70A2}" dt="2021-05-16T13:35:59.173" v="350" actId="1076"/>
          <ac:graphicFrameMkLst>
            <pc:docMk/>
            <pc:sldMk cId="3755027584" sldId="10640"/>
            <ac:graphicFrameMk id="6" creationId="{C244F7FD-DF06-4059-8E4C-3CC20FEDC789}"/>
          </ac:graphicFrameMkLst>
        </pc:graphicFrameChg>
        <pc:inkChg chg="add del mod">
          <ac:chgData name="Van de Castle, Barbara" userId="S::vandecastle_umaryland.edu#ext#@devupconforg2.onmicrosoft.com::f542a9f7-6d6b-402d-8b4d-ed0ebd0f65d7" providerId="AD" clId="Web-{B27D4230-A96F-48C4-A7EC-1089F52D70A2}" dt="2021-05-16T13:44:24.630" v="355"/>
          <ac:inkMkLst>
            <pc:docMk/>
            <pc:sldMk cId="3755027584" sldId="10640"/>
            <ac:inkMk id="4" creationId="{36598157-2412-4C73-B151-10C4A5D54E6F}"/>
          </ac:inkMkLst>
        </pc:inkChg>
        <pc:inkChg chg="add del">
          <ac:chgData name="Van de Castle, Barbara" userId="S::vandecastle_umaryland.edu#ext#@devupconforg2.onmicrosoft.com::f542a9f7-6d6b-402d-8b4d-ed0ebd0f65d7" providerId="AD" clId="Web-{B27D4230-A96F-48C4-A7EC-1089F52D70A2}" dt="2021-05-16T13:46:48.962" v="360"/>
          <ac:inkMkLst>
            <pc:docMk/>
            <pc:sldMk cId="3755027584" sldId="10640"/>
            <ac:inkMk id="9" creationId="{EB319029-E528-4E9A-B29C-AFCB94BDB2EC}"/>
          </ac:inkMkLst>
        </pc:inkChg>
      </pc:sldChg>
      <pc:sldChg chg="addSp modSp new">
        <pc:chgData name="Van de Castle, Barbara" userId="S::vandecastle_umaryland.edu#ext#@devupconforg2.onmicrosoft.com::f542a9f7-6d6b-402d-8b4d-ed0ebd0f65d7" providerId="AD" clId="Web-{B27D4230-A96F-48C4-A7EC-1089F52D70A2}" dt="2021-05-16T13:16:03.319" v="95" actId="20577"/>
        <pc:sldMkLst>
          <pc:docMk/>
          <pc:sldMk cId="1195974900" sldId="10644"/>
        </pc:sldMkLst>
        <pc:spChg chg="add mod">
          <ac:chgData name="Van de Castle, Barbara" userId="S::vandecastle_umaryland.edu#ext#@devupconforg2.onmicrosoft.com::f542a9f7-6d6b-402d-8b4d-ed0ebd0f65d7" providerId="AD" clId="Web-{B27D4230-A96F-48C4-A7EC-1089F52D70A2}" dt="2021-05-16T13:16:03.319" v="95" actId="20577"/>
          <ac:spMkLst>
            <pc:docMk/>
            <pc:sldMk cId="1195974900" sldId="10644"/>
            <ac:spMk id="4" creationId="{876732E4-448E-45B4-B25A-D4C35E906E91}"/>
          </ac:spMkLst>
        </pc:spChg>
      </pc:sldChg>
      <pc:sldChg chg="new del">
        <pc:chgData name="Van de Castle, Barbara" userId="S::vandecastle_umaryland.edu#ext#@devupconforg2.onmicrosoft.com::f542a9f7-6d6b-402d-8b4d-ed0ebd0f65d7" providerId="AD" clId="Web-{B27D4230-A96F-48C4-A7EC-1089F52D70A2}" dt="2021-05-16T13:23:38.331" v="97"/>
        <pc:sldMkLst>
          <pc:docMk/>
          <pc:sldMk cId="2751915593" sldId="10645"/>
        </pc:sldMkLst>
      </pc:sldChg>
    </pc:docChg>
  </pc:docChgLst>
  <pc:docChgLst>
    <pc:chgData name="Alyssa Robertson" userId="S::alykat007_aol.com#ext#@devupconforg2.onmicrosoft.com::95e0359b-df7b-48ea-adc7-4736e0223fa2" providerId="AD" clId="Web-{197BEE43-5FB2-46C9-B511-7A59C3317F7E}"/>
    <pc:docChg chg="modSld">
      <pc:chgData name="Alyssa Robertson" userId="S::alykat007_aol.com#ext#@devupconforg2.onmicrosoft.com::95e0359b-df7b-48ea-adc7-4736e0223fa2" providerId="AD" clId="Web-{197BEE43-5FB2-46C9-B511-7A59C3317F7E}" dt="2021-05-16T01:54:33.731" v="5"/>
      <pc:docMkLst>
        <pc:docMk/>
      </pc:docMkLst>
      <pc:sldChg chg="addSp delSp modSp">
        <pc:chgData name="Alyssa Robertson" userId="S::alykat007_aol.com#ext#@devupconforg2.onmicrosoft.com::95e0359b-df7b-48ea-adc7-4736e0223fa2" providerId="AD" clId="Web-{197BEE43-5FB2-46C9-B511-7A59C3317F7E}" dt="2021-05-16T01:54:33.731" v="5"/>
        <pc:sldMkLst>
          <pc:docMk/>
          <pc:sldMk cId="3755027584" sldId="10640"/>
        </pc:sldMkLst>
        <pc:spChg chg="add del mod">
          <ac:chgData name="Alyssa Robertson" userId="S::alykat007_aol.com#ext#@devupconforg2.onmicrosoft.com::95e0359b-df7b-48ea-adc7-4736e0223fa2" providerId="AD" clId="Web-{197BEE43-5FB2-46C9-B511-7A59C3317F7E}" dt="2021-05-16T01:54:33.731" v="5"/>
          <ac:spMkLst>
            <pc:docMk/>
            <pc:sldMk cId="3755027584" sldId="10640"/>
            <ac:spMk id="2" creationId="{CD28E123-27F3-49B6-B700-339CAA3CC879}"/>
          </ac:spMkLst>
        </pc:spChg>
      </pc:sldChg>
    </pc:docChg>
  </pc:docChgLst>
  <pc:docChgLst>
    <pc:chgData name="Dinesh" userId="S::dfa2222_gmail.com#ext#@devupconforg2.onmicrosoft.com::9a1334e9-13e3-43a7-ad9c-e7c62f5dee48" providerId="AD" clId="Web-{E1E5C1C8-50CF-DC19-4CCA-CFAC854E2E36}"/>
    <pc:docChg chg="addSld modSld">
      <pc:chgData name="Dinesh" userId="S::dfa2222_gmail.com#ext#@devupconforg2.onmicrosoft.com::9a1334e9-13e3-43a7-ad9c-e7c62f5dee48" providerId="AD" clId="Web-{E1E5C1C8-50CF-DC19-4CCA-CFAC854E2E36}" dt="2021-05-16T06:31:19.757" v="8" actId="1076"/>
      <pc:docMkLst>
        <pc:docMk/>
      </pc:docMkLst>
      <pc:sldChg chg="add">
        <pc:chgData name="Dinesh" userId="S::dfa2222_gmail.com#ext#@devupconforg2.onmicrosoft.com::9a1334e9-13e3-43a7-ad9c-e7c62f5dee48" providerId="AD" clId="Web-{E1E5C1C8-50CF-DC19-4CCA-CFAC854E2E36}" dt="2021-05-16T02:36:33.566" v="0"/>
        <pc:sldMkLst>
          <pc:docMk/>
          <pc:sldMk cId="362133511" sldId="10641"/>
        </pc:sldMkLst>
      </pc:sldChg>
      <pc:sldChg chg="addSp modSp new">
        <pc:chgData name="Dinesh" userId="S::dfa2222_gmail.com#ext#@devupconforg2.onmicrosoft.com::9a1334e9-13e3-43a7-ad9c-e7c62f5dee48" providerId="AD" clId="Web-{E1E5C1C8-50CF-DC19-4CCA-CFAC854E2E36}" dt="2021-05-16T06:31:19.757" v="8" actId="1076"/>
        <pc:sldMkLst>
          <pc:docMk/>
          <pc:sldMk cId="1114219300" sldId="10642"/>
        </pc:sldMkLst>
        <pc:picChg chg="add mod">
          <ac:chgData name="Dinesh" userId="S::dfa2222_gmail.com#ext#@devupconforg2.onmicrosoft.com::9a1334e9-13e3-43a7-ad9c-e7c62f5dee48" providerId="AD" clId="Web-{E1E5C1C8-50CF-DC19-4CCA-CFAC854E2E36}" dt="2021-05-16T06:31:19.757" v="8" actId="1076"/>
          <ac:picMkLst>
            <pc:docMk/>
            <pc:sldMk cId="1114219300" sldId="10642"/>
            <ac:picMk id="2" creationId="{673F3FF7-93A8-4467-AADB-CADD3FA13D10}"/>
          </ac:picMkLst>
        </pc:picChg>
      </pc:sldChg>
      <pc:sldMasterChg chg="addSldLayout">
        <pc:chgData name="Dinesh" userId="S::dfa2222_gmail.com#ext#@devupconforg2.onmicrosoft.com::9a1334e9-13e3-43a7-ad9c-e7c62f5dee48" providerId="AD" clId="Web-{E1E5C1C8-50CF-DC19-4CCA-CFAC854E2E36}" dt="2021-05-16T02:36:33.566" v="0"/>
        <pc:sldMasterMkLst>
          <pc:docMk/>
          <pc:sldMasterMk cId="0" sldId="2147483656"/>
        </pc:sldMasterMkLst>
        <pc:sldLayoutChg chg="add">
          <pc:chgData name="Dinesh" userId="S::dfa2222_gmail.com#ext#@devupconforg2.onmicrosoft.com::9a1334e9-13e3-43a7-ad9c-e7c62f5dee48" providerId="AD" clId="Web-{E1E5C1C8-50CF-DC19-4CCA-CFAC854E2E36}" dt="2021-05-16T02:36:33.566" v="0"/>
          <pc:sldLayoutMkLst>
            <pc:docMk/>
            <pc:sldMasterMk cId="0" sldId="2147483656"/>
            <pc:sldLayoutMk cId="4174240883" sldId="2147483713"/>
          </pc:sldLayoutMkLst>
        </pc:sldLayoutChg>
      </pc:sldMasterChg>
    </pc:docChg>
  </pc:docChgLst>
  <pc:docChgLst>
    <pc:chgData name="Van de Castle, Barbara" userId="S::vandecastle_umaryland.edu#ext#@devupconforg2.onmicrosoft.com::f542a9f7-6d6b-402d-8b4d-ed0ebd0f65d7" providerId="AD" clId="Web-{88CBF0CE-01B6-4D06-83BA-72CC6DFBBC54}"/>
    <pc:docChg chg="modSld">
      <pc:chgData name="Van de Castle, Barbara" userId="S::vandecastle_umaryland.edu#ext#@devupconforg2.onmicrosoft.com::f542a9f7-6d6b-402d-8b4d-ed0ebd0f65d7" providerId="AD" clId="Web-{88CBF0CE-01B6-4D06-83BA-72CC6DFBBC54}" dt="2021-05-16T02:22:33.444" v="181" actId="20577"/>
      <pc:docMkLst>
        <pc:docMk/>
      </pc:docMkLst>
      <pc:sldChg chg="modSp">
        <pc:chgData name="Van de Castle, Barbara" userId="S::vandecastle_umaryland.edu#ext#@devupconforg2.onmicrosoft.com::f542a9f7-6d6b-402d-8b4d-ed0ebd0f65d7" providerId="AD" clId="Web-{88CBF0CE-01B6-4D06-83BA-72CC6DFBBC54}" dt="2021-05-16T02:14:44.638" v="8" actId="20577"/>
        <pc:sldMkLst>
          <pc:docMk/>
          <pc:sldMk cId="3351238017" sldId="340"/>
        </pc:sldMkLst>
        <pc:spChg chg="mod">
          <ac:chgData name="Van de Castle, Barbara" userId="S::vandecastle_umaryland.edu#ext#@devupconforg2.onmicrosoft.com::f542a9f7-6d6b-402d-8b4d-ed0ebd0f65d7" providerId="AD" clId="Web-{88CBF0CE-01B6-4D06-83BA-72CC6DFBBC54}" dt="2021-05-16T02:14:44.638" v="8" actId="20577"/>
          <ac:spMkLst>
            <pc:docMk/>
            <pc:sldMk cId="3351238017" sldId="340"/>
            <ac:spMk id="17" creationId="{F7D458B0-BE76-5140-84C8-F442AA2D7B37}"/>
          </ac:spMkLst>
        </pc:spChg>
      </pc:sldChg>
      <pc:sldChg chg="modSp">
        <pc:chgData name="Van de Castle, Barbara" userId="S::vandecastle_umaryland.edu#ext#@devupconforg2.onmicrosoft.com::f542a9f7-6d6b-402d-8b4d-ed0ebd0f65d7" providerId="AD" clId="Web-{88CBF0CE-01B6-4D06-83BA-72CC6DFBBC54}" dt="2021-05-16T02:22:33.444" v="181" actId="20577"/>
        <pc:sldMkLst>
          <pc:docMk/>
          <pc:sldMk cId="1786893396" sldId="10625"/>
        </pc:sldMkLst>
        <pc:spChg chg="mod">
          <ac:chgData name="Van de Castle, Barbara" userId="S::vandecastle_umaryland.edu#ext#@devupconforg2.onmicrosoft.com::f542a9f7-6d6b-402d-8b4d-ed0ebd0f65d7" providerId="AD" clId="Web-{88CBF0CE-01B6-4D06-83BA-72CC6DFBBC54}" dt="2021-05-16T02:22:33.444" v="181" actId="20577"/>
          <ac:spMkLst>
            <pc:docMk/>
            <pc:sldMk cId="1786893396" sldId="10625"/>
            <ac:spMk id="3" creationId="{18F148FD-C706-6740-AB38-5455211202DC}"/>
          </ac:spMkLst>
        </pc:spChg>
        <pc:picChg chg="mod">
          <ac:chgData name="Van de Castle, Barbara" userId="S::vandecastle_umaryland.edu#ext#@devupconforg2.onmicrosoft.com::f542a9f7-6d6b-402d-8b4d-ed0ebd0f65d7" providerId="AD" clId="Web-{88CBF0CE-01B6-4D06-83BA-72CC6DFBBC54}" dt="2021-05-16T02:18:26.096" v="82" actId="1076"/>
          <ac:picMkLst>
            <pc:docMk/>
            <pc:sldMk cId="1786893396" sldId="10625"/>
            <ac:picMk id="4" creationId="{D8EE2B7F-4725-4FA2-B9BD-F39BB4C6F042}"/>
          </ac:picMkLst>
        </pc:picChg>
        <pc:picChg chg="mod">
          <ac:chgData name="Van de Castle, Barbara" userId="S::vandecastle_umaryland.edu#ext#@devupconforg2.onmicrosoft.com::f542a9f7-6d6b-402d-8b4d-ed0ebd0f65d7" providerId="AD" clId="Web-{88CBF0CE-01B6-4D06-83BA-72CC6DFBBC54}" dt="2021-05-16T02:18:23.064" v="81" actId="1076"/>
          <ac:picMkLst>
            <pc:docMk/>
            <pc:sldMk cId="1786893396" sldId="10625"/>
            <ac:picMk id="6" creationId="{34A46C94-B9F7-44DD-BF90-29AE671DB679}"/>
          </ac:picMkLst>
        </pc:picChg>
        <pc:picChg chg="mod">
          <ac:chgData name="Van de Castle, Barbara" userId="S::vandecastle_umaryland.edu#ext#@devupconforg2.onmicrosoft.com::f542a9f7-6d6b-402d-8b4d-ed0ebd0f65d7" providerId="AD" clId="Web-{88CBF0CE-01B6-4D06-83BA-72CC6DFBBC54}" dt="2021-05-16T02:18:28.393" v="83" actId="1076"/>
          <ac:picMkLst>
            <pc:docMk/>
            <pc:sldMk cId="1786893396" sldId="10625"/>
            <ac:picMk id="7" creationId="{E925C80C-C610-4171-BD06-05F3D4E57718}"/>
          </ac:picMkLst>
        </pc:picChg>
      </pc:sldChg>
    </pc:docChg>
  </pc:docChgLst>
  <pc:docChgLst>
    <pc:chgData name="Alyssa Robertson" userId="S::alykat007_aol.com#ext#@devupconforg2.onmicrosoft.com::95e0359b-df7b-48ea-adc7-4736e0223fa2" providerId="AD" clId="Web-{9F8D82C8-5027-4179-9F87-F5391209C0F7}"/>
    <pc:docChg chg="modSld">
      <pc:chgData name="Alyssa Robertson" userId="S::alykat007_aol.com#ext#@devupconforg2.onmicrosoft.com::95e0359b-df7b-48ea-adc7-4736e0223fa2" providerId="AD" clId="Web-{9F8D82C8-5027-4179-9F87-F5391209C0F7}" dt="2021-05-16T14:12:48.688" v="1"/>
      <pc:docMkLst>
        <pc:docMk/>
      </pc:docMkLst>
      <pc:sldChg chg="addSp">
        <pc:chgData name="Alyssa Robertson" userId="S::alykat007_aol.com#ext#@devupconforg2.onmicrosoft.com::95e0359b-df7b-48ea-adc7-4736e0223fa2" providerId="AD" clId="Web-{9F8D82C8-5027-4179-9F87-F5391209C0F7}" dt="2021-05-16T14:12:48.688" v="1"/>
        <pc:sldMkLst>
          <pc:docMk/>
          <pc:sldMk cId="3131533257" sldId="10645"/>
        </pc:sldMkLst>
        <pc:spChg chg="add">
          <ac:chgData name="Alyssa Robertson" userId="S::alykat007_aol.com#ext#@devupconforg2.onmicrosoft.com::95e0359b-df7b-48ea-adc7-4736e0223fa2" providerId="AD" clId="Web-{9F8D82C8-5027-4179-9F87-F5391209C0F7}" dt="2021-05-16T14:12:33.797" v="0"/>
          <ac:spMkLst>
            <pc:docMk/>
            <pc:sldMk cId="3131533257" sldId="10645"/>
            <ac:spMk id="18" creationId="{E3163646-B63B-4FB5-941C-3F07DC3C8CD9}"/>
          </ac:spMkLst>
        </pc:spChg>
        <pc:spChg chg="add">
          <ac:chgData name="Alyssa Robertson" userId="S::alykat007_aol.com#ext#@devupconforg2.onmicrosoft.com::95e0359b-df7b-48ea-adc7-4736e0223fa2" providerId="AD" clId="Web-{9F8D82C8-5027-4179-9F87-F5391209C0F7}" dt="2021-05-16T14:12:48.688" v="1"/>
          <ac:spMkLst>
            <pc:docMk/>
            <pc:sldMk cId="3131533257" sldId="10645"/>
            <ac:spMk id="20" creationId="{E3163646-B63B-4FB5-941C-3F07DC3C8CD9}"/>
          </ac:spMkLst>
        </pc:spChg>
      </pc:sldChg>
    </pc:docChg>
  </pc:docChgLst>
  <pc:docChgLst>
    <pc:chgData name="Van de Castle, Barbara" userId="S::vandecastle_umaryland.edu#ext#@devupconforg2.onmicrosoft.com::f542a9f7-6d6b-402d-8b4d-ed0ebd0f65d7" providerId="AD" clId="Web-{19795838-CF76-4BE2-B7C8-4D265CF8348D}"/>
    <pc:docChg chg="modSld">
      <pc:chgData name="Van de Castle, Barbara" userId="S::vandecastle_umaryland.edu#ext#@devupconforg2.onmicrosoft.com::f542a9f7-6d6b-402d-8b4d-ed0ebd0f65d7" providerId="AD" clId="Web-{19795838-CF76-4BE2-B7C8-4D265CF8348D}" dt="2021-05-16T00:38:58.937" v="54" actId="20577"/>
      <pc:docMkLst>
        <pc:docMk/>
      </pc:docMkLst>
      <pc:sldChg chg="modSp">
        <pc:chgData name="Van de Castle, Barbara" userId="S::vandecastle_umaryland.edu#ext#@devupconforg2.onmicrosoft.com::f542a9f7-6d6b-402d-8b4d-ed0ebd0f65d7" providerId="AD" clId="Web-{19795838-CF76-4BE2-B7C8-4D265CF8348D}" dt="2021-05-16T00:38:58.937" v="54" actId="20577"/>
        <pc:sldMkLst>
          <pc:docMk/>
          <pc:sldMk cId="3351238017" sldId="340"/>
        </pc:sldMkLst>
        <pc:spChg chg="mod">
          <ac:chgData name="Van de Castle, Barbara" userId="S::vandecastle_umaryland.edu#ext#@devupconforg2.onmicrosoft.com::f542a9f7-6d6b-402d-8b4d-ed0ebd0f65d7" providerId="AD" clId="Web-{19795838-CF76-4BE2-B7C8-4D265CF8348D}" dt="2021-05-16T00:38:58.937" v="54" actId="20577"/>
          <ac:spMkLst>
            <pc:docMk/>
            <pc:sldMk cId="3351238017" sldId="340"/>
            <ac:spMk id="3" creationId="{A10FD49E-14A3-4088-9920-E1C22E8D8E76}"/>
          </ac:spMkLst>
        </pc:spChg>
        <pc:spChg chg="mod">
          <ac:chgData name="Van de Castle, Barbara" userId="S::vandecastle_umaryland.edu#ext#@devupconforg2.onmicrosoft.com::f542a9f7-6d6b-402d-8b4d-ed0ebd0f65d7" providerId="AD" clId="Web-{19795838-CF76-4BE2-B7C8-4D265CF8348D}" dt="2021-05-16T00:37:47.138" v="0" actId="20577"/>
          <ac:spMkLst>
            <pc:docMk/>
            <pc:sldMk cId="3351238017" sldId="340"/>
            <ac:spMk id="15" creationId="{6D2A8548-37E7-A04D-9FF2-0362C6F06ABE}"/>
          </ac:spMkLst>
        </pc:spChg>
        <pc:spChg chg="mod">
          <ac:chgData name="Van de Castle, Barbara" userId="S::vandecastle_umaryland.edu#ext#@devupconforg2.onmicrosoft.com::f542a9f7-6d6b-402d-8b4d-ed0ebd0f65d7" providerId="AD" clId="Web-{19795838-CF76-4BE2-B7C8-4D265CF8348D}" dt="2021-05-16T00:38:41.155" v="47" actId="20577"/>
          <ac:spMkLst>
            <pc:docMk/>
            <pc:sldMk cId="3351238017" sldId="340"/>
            <ac:spMk id="20" creationId="{2BAEA3F0-0514-E040-ADF5-598FA02EEF81}"/>
          </ac:spMkLst>
        </pc:spChg>
        <pc:spChg chg="mod">
          <ac:chgData name="Van de Castle, Barbara" userId="S::vandecastle_umaryland.edu#ext#@devupconforg2.onmicrosoft.com::f542a9f7-6d6b-402d-8b4d-ed0ebd0f65d7" providerId="AD" clId="Web-{19795838-CF76-4BE2-B7C8-4D265CF8348D}" dt="2021-05-16T00:38:11.436" v="27" actId="20577"/>
          <ac:spMkLst>
            <pc:docMk/>
            <pc:sldMk cId="3351238017" sldId="340"/>
            <ac:spMk id="25" creationId="{C7D0D61C-C60A-9946-8348-F3B26A58553E}"/>
          </ac:spMkLst>
        </pc:spChg>
        <pc:spChg chg="mod">
          <ac:chgData name="Van de Castle, Barbara" userId="S::vandecastle_umaryland.edu#ext#@devupconforg2.onmicrosoft.com::f542a9f7-6d6b-402d-8b4d-ed0ebd0f65d7" providerId="AD" clId="Web-{19795838-CF76-4BE2-B7C8-4D265CF8348D}" dt="2021-05-16T00:37:56.795" v="3" actId="20577"/>
          <ac:spMkLst>
            <pc:docMk/>
            <pc:sldMk cId="3351238017" sldId="340"/>
            <ac:spMk id="26" creationId="{11C73D4B-E257-5A4D-AD3E-C2F2BA63F75B}"/>
          </ac:spMkLst>
        </pc:spChg>
        <pc:spChg chg="mod">
          <ac:chgData name="Van de Castle, Barbara" userId="S::vandecastle_umaryland.edu#ext#@devupconforg2.onmicrosoft.com::f542a9f7-6d6b-402d-8b4d-ed0ebd0f65d7" providerId="AD" clId="Web-{19795838-CF76-4BE2-B7C8-4D265CF8348D}" dt="2021-05-16T00:38:18.842" v="29" actId="20577"/>
          <ac:spMkLst>
            <pc:docMk/>
            <pc:sldMk cId="3351238017" sldId="340"/>
            <ac:spMk id="27" creationId="{23AFA359-F4A4-3240-882B-78E7F6450031}"/>
          </ac:spMkLst>
        </pc:spChg>
        <pc:spChg chg="mod">
          <ac:chgData name="Van de Castle, Barbara" userId="S::vandecastle_umaryland.edu#ext#@devupconforg2.onmicrosoft.com::f542a9f7-6d6b-402d-8b4d-ed0ebd0f65d7" providerId="AD" clId="Web-{19795838-CF76-4BE2-B7C8-4D265CF8348D}" dt="2021-05-16T00:38:32.342" v="40" actId="20577"/>
          <ac:spMkLst>
            <pc:docMk/>
            <pc:sldMk cId="3351238017" sldId="340"/>
            <ac:spMk id="29" creationId="{1EC9B3F0-B238-EF4C-BE22-EA6E1F7D3E0E}"/>
          </ac:spMkLst>
        </pc:spChg>
      </pc:sldChg>
    </pc:docChg>
  </pc:docChgLst>
  <pc:docChgLst>
    <pc:chgData name="Alyssa Robertson" userId="S::alykat007_aol.com#ext#@devupconforg2.onmicrosoft.com::95e0359b-df7b-48ea-adc7-4736e0223fa2" providerId="AD" clId="Web-{F1B22262-C7DD-452F-BD54-156972E866CF}"/>
    <pc:docChg chg="modSld">
      <pc:chgData name="Alyssa Robertson" userId="S::alykat007_aol.com#ext#@devupconforg2.onmicrosoft.com::95e0359b-df7b-48ea-adc7-4736e0223fa2" providerId="AD" clId="Web-{F1B22262-C7DD-452F-BD54-156972E866CF}" dt="2021-05-16T01:51:49.907" v="332"/>
      <pc:docMkLst>
        <pc:docMk/>
      </pc:docMkLst>
      <pc:sldChg chg="modSp addAnim modAnim">
        <pc:chgData name="Alyssa Robertson" userId="S::alykat007_aol.com#ext#@devupconforg2.onmicrosoft.com::95e0359b-df7b-48ea-adc7-4736e0223fa2" providerId="AD" clId="Web-{F1B22262-C7DD-452F-BD54-156972E866CF}" dt="2021-05-16T01:49:21.949" v="330" actId="20577"/>
        <pc:sldMkLst>
          <pc:docMk/>
          <pc:sldMk cId="3884277589" sldId="10638"/>
        </pc:sldMkLst>
        <pc:spChg chg="mod">
          <ac:chgData name="Alyssa Robertson" userId="S::alykat007_aol.com#ext#@devupconforg2.onmicrosoft.com::95e0359b-df7b-48ea-adc7-4736e0223fa2" providerId="AD" clId="Web-{F1B22262-C7DD-452F-BD54-156972E866CF}" dt="2021-05-16T01:49:21.949" v="330" actId="20577"/>
          <ac:spMkLst>
            <pc:docMk/>
            <pc:sldMk cId="3884277589" sldId="10638"/>
            <ac:spMk id="4" creationId="{4BA3A45F-3C6D-4640-9903-390AF8E1155F}"/>
          </ac:spMkLst>
        </pc:spChg>
        <pc:picChg chg="mod">
          <ac:chgData name="Alyssa Robertson" userId="S::alykat007_aol.com#ext#@devupconforg2.onmicrosoft.com::95e0359b-df7b-48ea-adc7-4736e0223fa2" providerId="AD" clId="Web-{F1B22262-C7DD-452F-BD54-156972E866CF}" dt="2021-05-16T01:46:06.881" v="264" actId="1076"/>
          <ac:picMkLst>
            <pc:docMk/>
            <pc:sldMk cId="3884277589" sldId="10638"/>
            <ac:picMk id="5" creationId="{ED86B7A4-A28F-4D08-AE1E-2E9C73047BEE}"/>
          </ac:picMkLst>
        </pc:picChg>
      </pc:sldChg>
      <pc:sldChg chg="modSp">
        <pc:chgData name="Alyssa Robertson" userId="S::alykat007_aol.com#ext#@devupconforg2.onmicrosoft.com::95e0359b-df7b-48ea-adc7-4736e0223fa2" providerId="AD" clId="Web-{F1B22262-C7DD-452F-BD54-156972E866CF}" dt="2021-05-16T01:51:49.907" v="332"/>
        <pc:sldMkLst>
          <pc:docMk/>
          <pc:sldMk cId="3755027584" sldId="10640"/>
        </pc:sldMkLst>
        <pc:picChg chg="mod modCrop">
          <ac:chgData name="Alyssa Robertson" userId="S::alykat007_aol.com#ext#@devupconforg2.onmicrosoft.com::95e0359b-df7b-48ea-adc7-4736e0223fa2" providerId="AD" clId="Web-{F1B22262-C7DD-452F-BD54-156972E866CF}" dt="2021-05-16T01:51:49.907" v="332"/>
          <ac:picMkLst>
            <pc:docMk/>
            <pc:sldMk cId="3755027584" sldId="10640"/>
            <ac:picMk id="5" creationId="{E4B34DCE-5F94-455E-B3AE-4E258A421E6C}"/>
          </ac:picMkLst>
        </pc:picChg>
      </pc:sldChg>
    </pc:docChg>
  </pc:docChgLst>
  <pc:docChgLst>
    <pc:chgData name="Alyssa Robertson" userId="S::alykat007_aol.com#ext#@devupconforg2.onmicrosoft.com::95e0359b-df7b-48ea-adc7-4736e0223fa2" providerId="AD" clId="Web-{8502A126-A489-4FEB-9BFA-784986448C95}"/>
    <pc:docChg chg="modSld sldOrd">
      <pc:chgData name="Alyssa Robertson" userId="S::alykat007_aol.com#ext#@devupconforg2.onmicrosoft.com::95e0359b-df7b-48ea-adc7-4736e0223fa2" providerId="AD" clId="Web-{8502A126-A489-4FEB-9BFA-784986448C95}" dt="2021-05-16T14:10:05.898" v="216"/>
      <pc:docMkLst>
        <pc:docMk/>
      </pc:docMkLst>
      <pc:sldChg chg="addSp">
        <pc:chgData name="Alyssa Robertson" userId="S::alykat007_aol.com#ext#@devupconforg2.onmicrosoft.com::95e0359b-df7b-48ea-adc7-4736e0223fa2" providerId="AD" clId="Web-{8502A126-A489-4FEB-9BFA-784986448C95}" dt="2021-05-16T12:58:04.172" v="70"/>
        <pc:sldMkLst>
          <pc:docMk/>
          <pc:sldMk cId="1690653831" sldId="319"/>
        </pc:sldMkLst>
        <pc:spChg chg="add">
          <ac:chgData name="Alyssa Robertson" userId="S::alykat007_aol.com#ext#@devupconforg2.onmicrosoft.com::95e0359b-df7b-48ea-adc7-4736e0223fa2" providerId="AD" clId="Web-{8502A126-A489-4FEB-9BFA-784986448C95}" dt="2021-05-16T12:58:04.172" v="70"/>
          <ac:spMkLst>
            <pc:docMk/>
            <pc:sldMk cId="1690653831" sldId="319"/>
            <ac:spMk id="5" creationId="{A4C4AE45-B0EC-44DF-A7AF-A21229F89BF2}"/>
          </ac:spMkLst>
        </pc:spChg>
      </pc:sldChg>
      <pc:sldChg chg="addSp modSp">
        <pc:chgData name="Alyssa Robertson" userId="S::alykat007_aol.com#ext#@devupconforg2.onmicrosoft.com::95e0359b-df7b-48ea-adc7-4736e0223fa2" providerId="AD" clId="Web-{8502A126-A489-4FEB-9BFA-784986448C95}" dt="2021-05-16T12:57:53.797" v="69" actId="1076"/>
        <pc:sldMkLst>
          <pc:docMk/>
          <pc:sldMk cId="3351238017" sldId="340"/>
        </pc:sldMkLst>
        <pc:spChg chg="add mod">
          <ac:chgData name="Alyssa Robertson" userId="S::alykat007_aol.com#ext#@devupconforg2.onmicrosoft.com::95e0359b-df7b-48ea-adc7-4736e0223fa2" providerId="AD" clId="Web-{8502A126-A489-4FEB-9BFA-784986448C95}" dt="2021-05-16T12:57:53.797" v="69" actId="1076"/>
          <ac:spMkLst>
            <pc:docMk/>
            <pc:sldMk cId="3351238017" sldId="340"/>
            <ac:spMk id="6" creationId="{95D1CE02-BA49-4056-9B00-2DEFEC5B9770}"/>
          </ac:spMkLst>
        </pc:spChg>
        <pc:picChg chg="mod">
          <ac:chgData name="Alyssa Robertson" userId="S::alykat007_aol.com#ext#@devupconforg2.onmicrosoft.com::95e0359b-df7b-48ea-adc7-4736e0223fa2" providerId="AD" clId="Web-{8502A126-A489-4FEB-9BFA-784986448C95}" dt="2021-05-16T12:57:47.875" v="67" actId="1076"/>
          <ac:picMkLst>
            <pc:docMk/>
            <pc:sldMk cId="3351238017" sldId="340"/>
            <ac:picMk id="5" creationId="{7E8F9477-6681-4101-BA40-75E013F66A33}"/>
          </ac:picMkLst>
        </pc:picChg>
      </pc:sldChg>
      <pc:sldChg chg="addSp modSp">
        <pc:chgData name="Alyssa Robertson" userId="S::alykat007_aol.com#ext#@devupconforg2.onmicrosoft.com::95e0359b-df7b-48ea-adc7-4736e0223fa2" providerId="AD" clId="Web-{8502A126-A489-4FEB-9BFA-784986448C95}" dt="2021-05-16T12:55:04.823" v="46" actId="1076"/>
        <pc:sldMkLst>
          <pc:docMk/>
          <pc:sldMk cId="730098645" sldId="362"/>
        </pc:sldMkLst>
        <pc:spChg chg="add mod">
          <ac:chgData name="Alyssa Robertson" userId="S::alykat007_aol.com#ext#@devupconforg2.onmicrosoft.com::95e0359b-df7b-48ea-adc7-4736e0223fa2" providerId="AD" clId="Web-{8502A126-A489-4FEB-9BFA-784986448C95}" dt="2021-05-16T12:55:04.823" v="46" actId="1076"/>
          <ac:spMkLst>
            <pc:docMk/>
            <pc:sldMk cId="730098645" sldId="362"/>
            <ac:spMk id="5" creationId="{F9615DD9-62F4-46BE-9855-D0CB6E93AF15}"/>
          </ac:spMkLst>
        </pc:spChg>
      </pc:sldChg>
      <pc:sldChg chg="addSp modSp">
        <pc:chgData name="Alyssa Robertson" userId="S::alykat007_aol.com#ext#@devupconforg2.onmicrosoft.com::95e0359b-df7b-48ea-adc7-4736e0223fa2" providerId="AD" clId="Web-{8502A126-A489-4FEB-9BFA-784986448C95}" dt="2021-05-16T12:57:38.124" v="65" actId="1076"/>
        <pc:sldMkLst>
          <pc:docMk/>
          <pc:sldMk cId="608815595" sldId="10620"/>
        </pc:sldMkLst>
        <pc:spChg chg="add mod">
          <ac:chgData name="Alyssa Robertson" userId="S::alykat007_aol.com#ext#@devupconforg2.onmicrosoft.com::95e0359b-df7b-48ea-adc7-4736e0223fa2" providerId="AD" clId="Web-{8502A126-A489-4FEB-9BFA-784986448C95}" dt="2021-05-16T12:57:38.124" v="65" actId="1076"/>
          <ac:spMkLst>
            <pc:docMk/>
            <pc:sldMk cId="608815595" sldId="10620"/>
            <ac:spMk id="4" creationId="{E858E8AA-D14F-4B79-8AF6-2F76E365A65B}"/>
          </ac:spMkLst>
        </pc:spChg>
        <pc:picChg chg="mod">
          <ac:chgData name="Alyssa Robertson" userId="S::alykat007_aol.com#ext#@devupconforg2.onmicrosoft.com::95e0359b-df7b-48ea-adc7-4736e0223fa2" providerId="AD" clId="Web-{8502A126-A489-4FEB-9BFA-784986448C95}" dt="2021-05-16T12:57:27.483" v="63" actId="1076"/>
          <ac:picMkLst>
            <pc:docMk/>
            <pc:sldMk cId="608815595" sldId="10620"/>
            <ac:picMk id="14" creationId="{072161DF-D2CC-439D-9144-D0CB29AE8FE7}"/>
          </ac:picMkLst>
        </pc:picChg>
      </pc:sldChg>
      <pc:sldChg chg="addSp modSp">
        <pc:chgData name="Alyssa Robertson" userId="S::alykat007_aol.com#ext#@devupconforg2.onmicrosoft.com::95e0359b-df7b-48ea-adc7-4736e0223fa2" providerId="AD" clId="Web-{8502A126-A489-4FEB-9BFA-784986448C95}" dt="2021-05-16T12:59:22.162" v="74"/>
        <pc:sldMkLst>
          <pc:docMk/>
          <pc:sldMk cId="2648020247" sldId="10622"/>
        </pc:sldMkLst>
        <pc:spChg chg="add">
          <ac:chgData name="Alyssa Robertson" userId="S::alykat007_aol.com#ext#@devupconforg2.onmicrosoft.com::95e0359b-df7b-48ea-adc7-4736e0223fa2" providerId="AD" clId="Web-{8502A126-A489-4FEB-9BFA-784986448C95}" dt="2021-05-16T12:59:22.162" v="74"/>
          <ac:spMkLst>
            <pc:docMk/>
            <pc:sldMk cId="2648020247" sldId="10622"/>
            <ac:spMk id="6" creationId="{CD5394CC-E0AF-4102-AB0B-80F27E81F683}"/>
          </ac:spMkLst>
        </pc:spChg>
        <pc:picChg chg="mod">
          <ac:chgData name="Alyssa Robertson" userId="S::alykat007_aol.com#ext#@devupconforg2.onmicrosoft.com::95e0359b-df7b-48ea-adc7-4736e0223fa2" providerId="AD" clId="Web-{8502A126-A489-4FEB-9BFA-784986448C95}" dt="2021-05-16T12:59:13.255" v="73" actId="1076"/>
          <ac:picMkLst>
            <pc:docMk/>
            <pc:sldMk cId="2648020247" sldId="10622"/>
            <ac:picMk id="7" creationId="{E6621C4E-8C55-46EC-A929-3CADDA22FDCD}"/>
          </ac:picMkLst>
        </pc:picChg>
      </pc:sldChg>
      <pc:sldChg chg="addSp modSp">
        <pc:chgData name="Alyssa Robertson" userId="S::alykat007_aol.com#ext#@devupconforg2.onmicrosoft.com::95e0359b-df7b-48ea-adc7-4736e0223fa2" providerId="AD" clId="Web-{8502A126-A489-4FEB-9BFA-784986448C95}" dt="2021-05-16T13:13:26.898" v="80" actId="20577"/>
        <pc:sldMkLst>
          <pc:docMk/>
          <pc:sldMk cId="1786893396" sldId="10625"/>
        </pc:sldMkLst>
        <pc:spChg chg="mod">
          <ac:chgData name="Alyssa Robertson" userId="S::alykat007_aol.com#ext#@devupconforg2.onmicrosoft.com::95e0359b-df7b-48ea-adc7-4736e0223fa2" providerId="AD" clId="Web-{8502A126-A489-4FEB-9BFA-784986448C95}" dt="2021-05-16T13:13:26.898" v="80" actId="20577"/>
          <ac:spMkLst>
            <pc:docMk/>
            <pc:sldMk cId="1786893396" sldId="10625"/>
            <ac:spMk id="3" creationId="{18F148FD-C706-6740-AB38-5455211202DC}"/>
          </ac:spMkLst>
        </pc:spChg>
        <pc:spChg chg="add">
          <ac:chgData name="Alyssa Robertson" userId="S::alykat007_aol.com#ext#@devupconforg2.onmicrosoft.com::95e0359b-df7b-48ea-adc7-4736e0223fa2" providerId="AD" clId="Web-{8502A126-A489-4FEB-9BFA-784986448C95}" dt="2021-05-16T12:55:15.746" v="47"/>
          <ac:spMkLst>
            <pc:docMk/>
            <pc:sldMk cId="1786893396" sldId="10625"/>
            <ac:spMk id="9" creationId="{E40E84C7-C5BA-4230-829F-34AF105BEE56}"/>
          </ac:spMkLst>
        </pc:spChg>
      </pc:sldChg>
      <pc:sldChg chg="addSp delSp modSp">
        <pc:chgData name="Alyssa Robertson" userId="S::alykat007_aol.com#ext#@devupconforg2.onmicrosoft.com::95e0359b-df7b-48ea-adc7-4736e0223fa2" providerId="AD" clId="Web-{8502A126-A489-4FEB-9BFA-784986448C95}" dt="2021-05-16T12:54:54.792" v="45"/>
        <pc:sldMkLst>
          <pc:docMk/>
          <pc:sldMk cId="3886186252" sldId="10636"/>
        </pc:sldMkLst>
        <pc:spChg chg="add del mod">
          <ac:chgData name="Alyssa Robertson" userId="S::alykat007_aol.com#ext#@devupconforg2.onmicrosoft.com::95e0359b-df7b-48ea-adc7-4736e0223fa2" providerId="AD" clId="Web-{8502A126-A489-4FEB-9BFA-784986448C95}" dt="2021-05-16T12:54:54.792" v="45"/>
          <ac:spMkLst>
            <pc:docMk/>
            <pc:sldMk cId="3886186252" sldId="10636"/>
            <ac:spMk id="4" creationId="{2F68C494-DC58-472F-AD46-2C02FFF290DF}"/>
          </ac:spMkLst>
        </pc:spChg>
        <pc:spChg chg="add mod">
          <ac:chgData name="Alyssa Robertson" userId="S::alykat007_aol.com#ext#@devupconforg2.onmicrosoft.com::95e0359b-df7b-48ea-adc7-4736e0223fa2" providerId="AD" clId="Web-{8502A126-A489-4FEB-9BFA-784986448C95}" dt="2021-05-16T12:54:50.323" v="44" actId="1076"/>
          <ac:spMkLst>
            <pc:docMk/>
            <pc:sldMk cId="3886186252" sldId="10636"/>
            <ac:spMk id="6" creationId="{1F03C679-6291-4C37-8D04-E29C391E8940}"/>
          </ac:spMkLst>
        </pc:spChg>
      </pc:sldChg>
      <pc:sldChg chg="addSp modSp">
        <pc:chgData name="Alyssa Robertson" userId="S::alykat007_aol.com#ext#@devupconforg2.onmicrosoft.com::95e0359b-df7b-48ea-adc7-4736e0223fa2" providerId="AD" clId="Web-{8502A126-A489-4FEB-9BFA-784986448C95}" dt="2021-05-16T13:27:53.004" v="82"/>
        <pc:sldMkLst>
          <pc:docMk/>
          <pc:sldMk cId="3884277589" sldId="10638"/>
        </pc:sldMkLst>
        <pc:spChg chg="add">
          <ac:chgData name="Alyssa Robertson" userId="S::alykat007_aol.com#ext#@devupconforg2.onmicrosoft.com::95e0359b-df7b-48ea-adc7-4736e0223fa2" providerId="AD" clId="Web-{8502A126-A489-4FEB-9BFA-784986448C95}" dt="2021-05-16T12:55:19.949" v="48"/>
          <ac:spMkLst>
            <pc:docMk/>
            <pc:sldMk cId="3884277589" sldId="10638"/>
            <ac:spMk id="7" creationId="{141F1421-E918-4593-BACE-C1680FE56F0D}"/>
          </ac:spMkLst>
        </pc:spChg>
        <pc:picChg chg="mod modCrop">
          <ac:chgData name="Alyssa Robertson" userId="S::alykat007_aol.com#ext#@devupconforg2.onmicrosoft.com::95e0359b-df7b-48ea-adc7-4736e0223fa2" providerId="AD" clId="Web-{8502A126-A489-4FEB-9BFA-784986448C95}" dt="2021-05-16T13:27:53.004" v="82"/>
          <ac:picMkLst>
            <pc:docMk/>
            <pc:sldMk cId="3884277589" sldId="10638"/>
            <ac:picMk id="5" creationId="{ED86B7A4-A28F-4D08-AE1E-2E9C73047BEE}"/>
          </ac:picMkLst>
        </pc:picChg>
      </pc:sldChg>
      <pc:sldChg chg="addSp modSp">
        <pc:chgData name="Alyssa Robertson" userId="S::alykat007_aol.com#ext#@devupconforg2.onmicrosoft.com::95e0359b-df7b-48ea-adc7-4736e0223fa2" providerId="AD" clId="Web-{8502A126-A489-4FEB-9BFA-784986448C95}" dt="2021-05-16T12:56:08.013" v="55" actId="14100"/>
        <pc:sldMkLst>
          <pc:docMk/>
          <pc:sldMk cId="1539238582" sldId="10639"/>
        </pc:sldMkLst>
        <pc:spChg chg="mod">
          <ac:chgData name="Alyssa Robertson" userId="S::alykat007_aol.com#ext#@devupconforg2.onmicrosoft.com::95e0359b-df7b-48ea-adc7-4736e0223fa2" providerId="AD" clId="Web-{8502A126-A489-4FEB-9BFA-784986448C95}" dt="2021-05-16T12:56:08.013" v="55" actId="14100"/>
          <ac:spMkLst>
            <pc:docMk/>
            <pc:sldMk cId="1539238582" sldId="10639"/>
            <ac:spMk id="2" creationId="{17EC82E6-0A9F-411B-9702-4BA61BF2F0F9}"/>
          </ac:spMkLst>
        </pc:spChg>
        <pc:spChg chg="add mod">
          <ac:chgData name="Alyssa Robertson" userId="S::alykat007_aol.com#ext#@devupconforg2.onmicrosoft.com::95e0359b-df7b-48ea-adc7-4736e0223fa2" providerId="AD" clId="Web-{8502A126-A489-4FEB-9BFA-784986448C95}" dt="2021-05-16T12:55:41.793" v="51" actId="1076"/>
          <ac:spMkLst>
            <pc:docMk/>
            <pc:sldMk cId="1539238582" sldId="10639"/>
            <ac:spMk id="6" creationId="{85520577-9378-474C-8AA1-528DBEBCA56B}"/>
          </ac:spMkLst>
        </pc:spChg>
        <pc:picChg chg="mod">
          <ac:chgData name="Alyssa Robertson" userId="S::alykat007_aol.com#ext#@devupconforg2.onmicrosoft.com::95e0359b-df7b-48ea-adc7-4736e0223fa2" providerId="AD" clId="Web-{8502A126-A489-4FEB-9BFA-784986448C95}" dt="2021-05-16T12:55:55.684" v="53" actId="1076"/>
          <ac:picMkLst>
            <pc:docMk/>
            <pc:sldMk cId="1539238582" sldId="10639"/>
            <ac:picMk id="4" creationId="{4631DB06-DCDC-4C7C-9FF9-B2615AC004E4}"/>
          </ac:picMkLst>
        </pc:picChg>
        <pc:picChg chg="mod">
          <ac:chgData name="Alyssa Robertson" userId="S::alykat007_aol.com#ext#@devupconforg2.onmicrosoft.com::95e0359b-df7b-48ea-adc7-4736e0223fa2" providerId="AD" clId="Web-{8502A126-A489-4FEB-9BFA-784986448C95}" dt="2021-05-16T12:56:01.216" v="54" actId="1076"/>
          <ac:picMkLst>
            <pc:docMk/>
            <pc:sldMk cId="1539238582" sldId="10639"/>
            <ac:picMk id="5" creationId="{C35D2CB8-5994-4466-B940-AF823BCA0882}"/>
          </ac:picMkLst>
        </pc:picChg>
      </pc:sldChg>
      <pc:sldChg chg="addSp modSp delAnim">
        <pc:chgData name="Alyssa Robertson" userId="S::alykat007_aol.com#ext#@devupconforg2.onmicrosoft.com::95e0359b-df7b-48ea-adc7-4736e0223fa2" providerId="AD" clId="Web-{8502A126-A489-4FEB-9BFA-784986448C95}" dt="2021-05-16T13:52:20.314" v="183"/>
        <pc:sldMkLst>
          <pc:docMk/>
          <pc:sldMk cId="3755027584" sldId="10640"/>
        </pc:sldMkLst>
        <pc:spChg chg="add">
          <ac:chgData name="Alyssa Robertson" userId="S::alykat007_aol.com#ext#@devupconforg2.onmicrosoft.com::95e0359b-df7b-48ea-adc7-4736e0223fa2" providerId="AD" clId="Web-{8502A126-A489-4FEB-9BFA-784986448C95}" dt="2021-05-16T12:56:55.873" v="59"/>
          <ac:spMkLst>
            <pc:docMk/>
            <pc:sldMk cId="3755027584" sldId="10640"/>
            <ac:spMk id="2" creationId="{D5A47C91-546C-480C-8753-42CEFB941E35}"/>
          </ac:spMkLst>
        </pc:spChg>
        <pc:spChg chg="mod">
          <ac:chgData name="Alyssa Robertson" userId="S::alykat007_aol.com#ext#@devupconforg2.onmicrosoft.com::95e0359b-df7b-48ea-adc7-4736e0223fa2" providerId="AD" clId="Web-{8502A126-A489-4FEB-9BFA-784986448C95}" dt="2021-05-16T13:52:20.314" v="183"/>
          <ac:spMkLst>
            <pc:docMk/>
            <pc:sldMk cId="3755027584" sldId="10640"/>
            <ac:spMk id="10" creationId="{AEE1B3E2-13F7-43D6-9DFE-E22A883D5E22}"/>
          </ac:spMkLst>
        </pc:spChg>
        <pc:graphicFrameChg chg="mod modGraphic">
          <ac:chgData name="Alyssa Robertson" userId="S::alykat007_aol.com#ext#@devupconforg2.onmicrosoft.com::95e0359b-df7b-48ea-adc7-4736e0223fa2" providerId="AD" clId="Web-{8502A126-A489-4FEB-9BFA-784986448C95}" dt="2021-05-16T13:43:30.191" v="127"/>
          <ac:graphicFrameMkLst>
            <pc:docMk/>
            <pc:sldMk cId="3755027584" sldId="10640"/>
            <ac:graphicFrameMk id="6" creationId="{C244F7FD-DF06-4059-8E4C-3CC20FEDC789}"/>
          </ac:graphicFrameMkLst>
        </pc:graphicFrameChg>
        <pc:picChg chg="mod">
          <ac:chgData name="Alyssa Robertson" userId="S::alykat007_aol.com#ext#@devupconforg2.onmicrosoft.com::95e0359b-df7b-48ea-adc7-4736e0223fa2" providerId="AD" clId="Web-{8502A126-A489-4FEB-9BFA-784986448C95}" dt="2021-05-16T12:57:20.015" v="61" actId="1076"/>
          <ac:picMkLst>
            <pc:docMk/>
            <pc:sldMk cId="3755027584" sldId="10640"/>
            <ac:picMk id="7" creationId="{50D572D3-451B-4328-90C0-2E07D2F13526}"/>
          </ac:picMkLst>
        </pc:picChg>
      </pc:sldChg>
      <pc:sldChg chg="addSp">
        <pc:chgData name="Alyssa Robertson" userId="S::alykat007_aol.com#ext#@devupconforg2.onmicrosoft.com::95e0359b-df7b-48ea-adc7-4736e0223fa2" providerId="AD" clId="Web-{8502A126-A489-4FEB-9BFA-784986448C95}" dt="2021-05-16T12:56:31.576" v="56"/>
        <pc:sldMkLst>
          <pc:docMk/>
          <pc:sldMk cId="1114219300" sldId="10642"/>
        </pc:sldMkLst>
        <pc:spChg chg="add">
          <ac:chgData name="Alyssa Robertson" userId="S::alykat007_aol.com#ext#@devupconforg2.onmicrosoft.com::95e0359b-df7b-48ea-adc7-4736e0223fa2" providerId="AD" clId="Web-{8502A126-A489-4FEB-9BFA-784986448C95}" dt="2021-05-16T12:56:31.576" v="56"/>
          <ac:spMkLst>
            <pc:docMk/>
            <pc:sldMk cId="1114219300" sldId="10642"/>
            <ac:spMk id="4" creationId="{487385B6-3D5D-425C-B5CB-DEB77A7F9DD1}"/>
          </ac:spMkLst>
        </pc:spChg>
      </pc:sldChg>
      <pc:sldChg chg="addSp">
        <pc:chgData name="Alyssa Robertson" userId="S::alykat007_aol.com#ext#@devupconforg2.onmicrosoft.com::95e0359b-df7b-48ea-adc7-4736e0223fa2" providerId="AD" clId="Web-{8502A126-A489-4FEB-9BFA-784986448C95}" dt="2021-05-16T12:58:54.895" v="71"/>
        <pc:sldMkLst>
          <pc:docMk/>
          <pc:sldMk cId="813579708" sldId="10643"/>
        </pc:sldMkLst>
        <pc:spChg chg="add">
          <ac:chgData name="Alyssa Robertson" userId="S::alykat007_aol.com#ext#@devupconforg2.onmicrosoft.com::95e0359b-df7b-48ea-adc7-4736e0223fa2" providerId="AD" clId="Web-{8502A126-A489-4FEB-9BFA-784986448C95}" dt="2021-05-16T12:58:54.895" v="71"/>
          <ac:spMkLst>
            <pc:docMk/>
            <pc:sldMk cId="813579708" sldId="10643"/>
            <ac:spMk id="6" creationId="{3D928B0D-57FE-4EFA-8B0C-1A64891727E7}"/>
          </ac:spMkLst>
        </pc:spChg>
      </pc:sldChg>
      <pc:sldChg chg="addSp modSp">
        <pc:chgData name="Alyssa Robertson" userId="S::alykat007_aol.com#ext#@devupconforg2.onmicrosoft.com::95e0359b-df7b-48ea-adc7-4736e0223fa2" providerId="AD" clId="Web-{8502A126-A489-4FEB-9BFA-784986448C95}" dt="2021-05-16T13:10:30.681" v="77" actId="1076"/>
        <pc:sldMkLst>
          <pc:docMk/>
          <pc:sldMk cId="1195974900" sldId="10644"/>
        </pc:sldMkLst>
        <pc:picChg chg="add mod">
          <ac:chgData name="Alyssa Robertson" userId="S::alykat007_aol.com#ext#@devupconforg2.onmicrosoft.com::95e0359b-df7b-48ea-adc7-4736e0223fa2" providerId="AD" clId="Web-{8502A126-A489-4FEB-9BFA-784986448C95}" dt="2021-05-16T13:10:30.681" v="77" actId="1076"/>
          <ac:picMkLst>
            <pc:docMk/>
            <pc:sldMk cId="1195974900" sldId="10644"/>
            <ac:picMk id="5" creationId="{42E596C2-0B15-4807-8B9F-ADBB85568486}"/>
          </ac:picMkLst>
        </pc:picChg>
      </pc:sldChg>
      <pc:sldChg chg="addSp delSp modSp ord">
        <pc:chgData name="Alyssa Robertson" userId="S::alykat007_aol.com#ext#@devupconforg2.onmicrosoft.com::95e0359b-df7b-48ea-adc7-4736e0223fa2" providerId="AD" clId="Web-{8502A126-A489-4FEB-9BFA-784986448C95}" dt="2021-05-16T14:10:05.898" v="216"/>
        <pc:sldMkLst>
          <pc:docMk/>
          <pc:sldMk cId="3131533257" sldId="10645"/>
        </pc:sldMkLst>
        <pc:spChg chg="del mod">
          <ac:chgData name="Alyssa Robertson" userId="S::alykat007_aol.com#ext#@devupconforg2.onmicrosoft.com::95e0359b-df7b-48ea-adc7-4736e0223fa2" providerId="AD" clId="Web-{8502A126-A489-4FEB-9BFA-784986448C95}" dt="2021-05-16T14:07:52.410" v="208"/>
          <ac:spMkLst>
            <pc:docMk/>
            <pc:sldMk cId="3131533257" sldId="10645"/>
            <ac:spMk id="3" creationId="{2641805C-8AF7-479F-99AE-4D5A10A3DE60}"/>
          </ac:spMkLst>
        </pc:spChg>
        <pc:spChg chg="add mod">
          <ac:chgData name="Alyssa Robertson" userId="S::alykat007_aol.com#ext#@devupconforg2.onmicrosoft.com::95e0359b-df7b-48ea-adc7-4736e0223fa2" providerId="AD" clId="Web-{8502A126-A489-4FEB-9BFA-784986448C95}" dt="2021-05-16T14:01:48.963" v="185" actId="20577"/>
          <ac:spMkLst>
            <pc:docMk/>
            <pc:sldMk cId="3131533257" sldId="10645"/>
            <ac:spMk id="22" creationId="{DB7FE843-BEFD-49F3-B1F7-745CD97FE399}"/>
          </ac:spMkLst>
        </pc:spChg>
        <pc:spChg chg="add del">
          <ac:chgData name="Alyssa Robertson" userId="S::alykat007_aol.com#ext#@devupconforg2.onmicrosoft.com::95e0359b-df7b-48ea-adc7-4736e0223fa2" providerId="AD" clId="Web-{8502A126-A489-4FEB-9BFA-784986448C95}" dt="2021-05-16T14:05:42.344" v="192"/>
          <ac:spMkLst>
            <pc:docMk/>
            <pc:sldMk cId="3131533257" sldId="10645"/>
            <ac:spMk id="23" creationId="{C7D21F28-A53C-49A5-BBC7-FDF1E786D364}"/>
          </ac:spMkLst>
        </pc:spChg>
        <pc:spChg chg="add del">
          <ac:chgData name="Alyssa Robertson" userId="S::alykat007_aol.com#ext#@devupconforg2.onmicrosoft.com::95e0359b-df7b-48ea-adc7-4736e0223fa2" providerId="AD" clId="Web-{8502A126-A489-4FEB-9BFA-784986448C95}" dt="2021-05-16T14:05:42.250" v="191"/>
          <ac:spMkLst>
            <pc:docMk/>
            <pc:sldMk cId="3131533257" sldId="10645"/>
            <ac:spMk id="24" creationId="{58054A68-F29D-4F37-9A78-E8FC8AAD1170}"/>
          </ac:spMkLst>
        </pc:spChg>
        <pc:spChg chg="add del mod">
          <ac:chgData name="Alyssa Robertson" userId="S::alykat007_aol.com#ext#@devupconforg2.onmicrosoft.com::95e0359b-df7b-48ea-adc7-4736e0223fa2" providerId="AD" clId="Web-{8502A126-A489-4FEB-9BFA-784986448C95}" dt="2021-05-16T14:06:42.408" v="194"/>
          <ac:spMkLst>
            <pc:docMk/>
            <pc:sldMk cId="3131533257" sldId="10645"/>
            <ac:spMk id="25" creationId="{DA1682E5-8EFB-4EB6-B467-C8E8FF470564}"/>
          </ac:spMkLst>
        </pc:spChg>
        <pc:spChg chg="add mod">
          <ac:chgData name="Alyssa Robertson" userId="S::alykat007_aol.com#ext#@devupconforg2.onmicrosoft.com::95e0359b-df7b-48ea-adc7-4736e0223fa2" providerId="AD" clId="Web-{8502A126-A489-4FEB-9BFA-784986448C95}" dt="2021-05-16T14:06:42.595" v="200" actId="1076"/>
          <ac:spMkLst>
            <pc:docMk/>
            <pc:sldMk cId="3131533257" sldId="10645"/>
            <ac:spMk id="26" creationId="{922A4F6E-F90C-4C38-A9CC-CB57CDC44A62}"/>
          </ac:spMkLst>
        </pc:spChg>
        <pc:picChg chg="add mod">
          <ac:chgData name="Alyssa Robertson" userId="S::alykat007_aol.com#ext#@devupconforg2.onmicrosoft.com::95e0359b-df7b-48ea-adc7-4736e0223fa2" providerId="AD" clId="Web-{8502A126-A489-4FEB-9BFA-784986448C95}" dt="2021-05-16T13:41:48.610" v="113" actId="1076"/>
          <ac:picMkLst>
            <pc:docMk/>
            <pc:sldMk cId="3131533257" sldId="10645"/>
            <ac:picMk id="6" creationId="{19FBD515-3FD8-4303-A53F-C4FF8E30A63B}"/>
          </ac:picMkLst>
        </pc:picChg>
        <pc:picChg chg="add mod">
          <ac:chgData name="Alyssa Robertson" userId="S::alykat007_aol.com#ext#@devupconforg2.onmicrosoft.com::95e0359b-df7b-48ea-adc7-4736e0223fa2" providerId="AD" clId="Web-{8502A126-A489-4FEB-9BFA-784986448C95}" dt="2021-05-16T13:41:32.797" v="109" actId="1076"/>
          <ac:picMkLst>
            <pc:docMk/>
            <pc:sldMk cId="3131533257" sldId="10645"/>
            <ac:picMk id="8" creationId="{563CD048-12AB-4109-922E-D43C77FA236D}"/>
          </ac:picMkLst>
        </pc:picChg>
        <pc:picChg chg="add mod">
          <ac:chgData name="Alyssa Robertson" userId="S::alykat007_aol.com#ext#@devupconforg2.onmicrosoft.com::95e0359b-df7b-48ea-adc7-4736e0223fa2" providerId="AD" clId="Web-{8502A126-A489-4FEB-9BFA-784986448C95}" dt="2021-05-16T13:41:36.922" v="110" actId="1076"/>
          <ac:picMkLst>
            <pc:docMk/>
            <pc:sldMk cId="3131533257" sldId="10645"/>
            <ac:picMk id="10" creationId="{14148796-446B-4214-BA40-FE8BD0022FC9}"/>
          </ac:picMkLst>
        </pc:picChg>
        <pc:picChg chg="add mod">
          <ac:chgData name="Alyssa Robertson" userId="S::alykat007_aol.com#ext#@devupconforg2.onmicrosoft.com::95e0359b-df7b-48ea-adc7-4736e0223fa2" providerId="AD" clId="Web-{8502A126-A489-4FEB-9BFA-784986448C95}" dt="2021-05-16T13:41:28.844" v="107" actId="1076"/>
          <ac:picMkLst>
            <pc:docMk/>
            <pc:sldMk cId="3131533257" sldId="10645"/>
            <ac:picMk id="12" creationId="{EF5481A9-BCA7-4550-BE5C-8A49514A630E}"/>
          </ac:picMkLst>
        </pc:picChg>
        <pc:picChg chg="add mod">
          <ac:chgData name="Alyssa Robertson" userId="S::alykat007_aol.com#ext#@devupconforg2.onmicrosoft.com::95e0359b-df7b-48ea-adc7-4736e0223fa2" providerId="AD" clId="Web-{8502A126-A489-4FEB-9BFA-784986448C95}" dt="2021-05-16T13:41:42.016" v="111" actId="1076"/>
          <ac:picMkLst>
            <pc:docMk/>
            <pc:sldMk cId="3131533257" sldId="10645"/>
            <ac:picMk id="14" creationId="{3027E634-745D-4E12-B968-D4EA9813AC45}"/>
          </ac:picMkLst>
        </pc:picChg>
        <pc:picChg chg="add mod modCrop">
          <ac:chgData name="Alyssa Robertson" userId="S::alykat007_aol.com#ext#@devupconforg2.onmicrosoft.com::95e0359b-df7b-48ea-adc7-4736e0223fa2" providerId="AD" clId="Web-{8502A126-A489-4FEB-9BFA-784986448C95}" dt="2021-05-16T13:41:08.250" v="104" actId="1076"/>
          <ac:picMkLst>
            <pc:docMk/>
            <pc:sldMk cId="3131533257" sldId="10645"/>
            <ac:picMk id="15" creationId="{000A7BB2-AB12-47D1-915B-B2ADD1F53C58}"/>
          </ac:picMkLst>
        </pc:picChg>
        <pc:picChg chg="add mod">
          <ac:chgData name="Alyssa Robertson" userId="S::alykat007_aol.com#ext#@devupconforg2.onmicrosoft.com::95e0359b-df7b-48ea-adc7-4736e0223fa2" providerId="AD" clId="Web-{8502A126-A489-4FEB-9BFA-784986448C95}" dt="2021-05-16T13:41:59.923" v="115" actId="1076"/>
          <ac:picMkLst>
            <pc:docMk/>
            <pc:sldMk cId="3131533257" sldId="10645"/>
            <ac:picMk id="16" creationId="{22E3320E-EB2B-4E0B-959E-96C7D6F202B0}"/>
          </ac:picMkLst>
        </pc:picChg>
        <pc:picChg chg="add mod">
          <ac:chgData name="Alyssa Robertson" userId="S::alykat007_aol.com#ext#@devupconforg2.onmicrosoft.com::95e0359b-df7b-48ea-adc7-4736e0223fa2" providerId="AD" clId="Web-{8502A126-A489-4FEB-9BFA-784986448C95}" dt="2021-05-16T13:46:52.524" v="139" actId="1076"/>
          <ac:picMkLst>
            <pc:docMk/>
            <pc:sldMk cId="3131533257" sldId="10645"/>
            <ac:picMk id="17" creationId="{2CB1B083-E2A7-4807-A6BA-43BBB13E2D0B}"/>
          </ac:picMkLst>
        </pc:picChg>
        <pc:picChg chg="add mod">
          <ac:chgData name="Alyssa Robertson" userId="S::alykat007_aol.com#ext#@devupconforg2.onmicrosoft.com::95e0359b-df7b-48ea-adc7-4736e0223fa2" providerId="AD" clId="Web-{8502A126-A489-4FEB-9BFA-784986448C95}" dt="2021-05-16T13:45:13.428" v="129" actId="1076"/>
          <ac:picMkLst>
            <pc:docMk/>
            <pc:sldMk cId="3131533257" sldId="10645"/>
            <ac:picMk id="19" creationId="{B18BBCD6-C042-4F22-A432-1697E51CDB4C}"/>
          </ac:picMkLst>
        </pc:picChg>
        <pc:picChg chg="add del mod">
          <ac:chgData name="Alyssa Robertson" userId="S::alykat007_aol.com#ext#@devupconforg2.onmicrosoft.com::95e0359b-df7b-48ea-adc7-4736e0223fa2" providerId="AD" clId="Web-{8502A126-A489-4FEB-9BFA-784986448C95}" dt="2021-05-16T13:46:34.243" v="133"/>
          <ac:picMkLst>
            <pc:docMk/>
            <pc:sldMk cId="3131533257" sldId="10645"/>
            <ac:picMk id="20" creationId="{947E7DA0-05F9-47B7-AFCF-4C4E4C68EE07}"/>
          </ac:picMkLst>
        </pc:picChg>
        <pc:picChg chg="add mod">
          <ac:chgData name="Alyssa Robertson" userId="S::alykat007_aol.com#ext#@devupconforg2.onmicrosoft.com::95e0359b-df7b-48ea-adc7-4736e0223fa2" providerId="AD" clId="Web-{8502A126-A489-4FEB-9BFA-784986448C95}" dt="2021-05-16T13:48:57.075" v="146" actId="1076"/>
          <ac:picMkLst>
            <pc:docMk/>
            <pc:sldMk cId="3131533257" sldId="10645"/>
            <ac:picMk id="21" creationId="{22E2E6BE-9C6A-470A-9AA7-6FC2F31D0BC3}"/>
          </ac:picMkLst>
        </pc:picChg>
        <pc:picChg chg="add del mod">
          <ac:chgData name="Alyssa Robertson" userId="S::alykat007_aol.com#ext#@devupconforg2.onmicrosoft.com::95e0359b-df7b-48ea-adc7-4736e0223fa2" providerId="AD" clId="Web-{8502A126-A489-4FEB-9BFA-784986448C95}" dt="2021-05-16T14:08:53.693" v="212"/>
          <ac:picMkLst>
            <pc:docMk/>
            <pc:sldMk cId="3131533257" sldId="10645"/>
            <ac:picMk id="28" creationId="{1BB635AC-D6A1-49A6-A573-05CF1EEB7C4D}"/>
          </ac:picMkLst>
        </pc:picChg>
        <pc:picChg chg="add del mod">
          <ac:chgData name="Alyssa Robertson" userId="S::alykat007_aol.com#ext#@devupconforg2.onmicrosoft.com::95e0359b-df7b-48ea-adc7-4736e0223fa2" providerId="AD" clId="Web-{8502A126-A489-4FEB-9BFA-784986448C95}" dt="2021-05-16T14:08:14.551" v="210"/>
          <ac:picMkLst>
            <pc:docMk/>
            <pc:sldMk cId="3131533257" sldId="10645"/>
            <ac:picMk id="30" creationId="{BBC76110-A03D-43D2-9F7B-05606CD5F6A6}"/>
          </ac:picMkLst>
        </pc:picChg>
        <pc:picChg chg="add del mod">
          <ac:chgData name="Alyssa Robertson" userId="S::alykat007_aol.com#ext#@devupconforg2.onmicrosoft.com::95e0359b-df7b-48ea-adc7-4736e0223fa2" providerId="AD" clId="Web-{8502A126-A489-4FEB-9BFA-784986448C95}" dt="2021-05-16T14:10:05.898" v="216"/>
          <ac:picMkLst>
            <pc:docMk/>
            <pc:sldMk cId="3131533257" sldId="10645"/>
            <ac:picMk id="32" creationId="{D83F0DAD-FED0-4883-8E3D-4963ADF0313B}"/>
          </ac:picMkLst>
        </pc:picChg>
      </pc:sldChg>
    </pc:docChg>
  </pc:docChgLst>
  <pc:docChgLst>
    <pc:chgData name="Van de Castle, Barbara" userId="S::vandecastle_umaryland.edu#ext#@devupconforg2.onmicrosoft.com::f542a9f7-6d6b-402d-8b4d-ed0ebd0f65d7" providerId="AD" clId="Web-{E4DA232E-1EB8-41DC-9A40-4DD26930DD8D}"/>
    <pc:docChg chg="delSld modSld sldOrd">
      <pc:chgData name="Van de Castle, Barbara" userId="S::vandecastle_umaryland.edu#ext#@devupconforg2.onmicrosoft.com::f542a9f7-6d6b-402d-8b4d-ed0ebd0f65d7" providerId="AD" clId="Web-{E4DA232E-1EB8-41DC-9A40-4DD26930DD8D}" dt="2021-05-16T01:33:32.090" v="3" actId="20577"/>
      <pc:docMkLst>
        <pc:docMk/>
      </pc:docMkLst>
      <pc:sldChg chg="ord">
        <pc:chgData name="Van de Castle, Barbara" userId="S::vandecastle_umaryland.edu#ext#@devupconforg2.onmicrosoft.com::f542a9f7-6d6b-402d-8b4d-ed0ebd0f65d7" providerId="AD" clId="Web-{E4DA232E-1EB8-41DC-9A40-4DD26930DD8D}" dt="2021-05-16T01:33:01.637" v="0"/>
        <pc:sldMkLst>
          <pc:docMk/>
          <pc:sldMk cId="3351238017" sldId="340"/>
        </pc:sldMkLst>
      </pc:sldChg>
      <pc:sldChg chg="modSp">
        <pc:chgData name="Van de Castle, Barbara" userId="S::vandecastle_umaryland.edu#ext#@devupconforg2.onmicrosoft.com::f542a9f7-6d6b-402d-8b4d-ed0ebd0f65d7" providerId="AD" clId="Web-{E4DA232E-1EB8-41DC-9A40-4DD26930DD8D}" dt="2021-05-16T01:33:32.090" v="3" actId="20577"/>
        <pc:sldMkLst>
          <pc:docMk/>
          <pc:sldMk cId="1786893396" sldId="10625"/>
        </pc:sldMkLst>
        <pc:spChg chg="mod">
          <ac:chgData name="Van de Castle, Barbara" userId="S::vandecastle_umaryland.edu#ext#@devupconforg2.onmicrosoft.com::f542a9f7-6d6b-402d-8b4d-ed0ebd0f65d7" providerId="AD" clId="Web-{E4DA232E-1EB8-41DC-9A40-4DD26930DD8D}" dt="2021-05-16T01:33:32.090" v="3" actId="20577"/>
          <ac:spMkLst>
            <pc:docMk/>
            <pc:sldMk cId="1786893396" sldId="10625"/>
            <ac:spMk id="3" creationId="{18F148FD-C706-6740-AB38-5455211202DC}"/>
          </ac:spMkLst>
        </pc:spChg>
      </pc:sldChg>
      <pc:sldChg chg="del">
        <pc:chgData name="Van de Castle, Barbara" userId="S::vandecastle_umaryland.edu#ext#@devupconforg2.onmicrosoft.com::f542a9f7-6d6b-402d-8b4d-ed0ebd0f65d7" providerId="AD" clId="Web-{E4DA232E-1EB8-41DC-9A40-4DD26930DD8D}" dt="2021-05-16T01:33:15.731" v="1"/>
        <pc:sldMkLst>
          <pc:docMk/>
          <pc:sldMk cId="778005923" sldId="10633"/>
        </pc:sldMkLst>
      </pc:sldChg>
      <pc:sldChg chg="del">
        <pc:chgData name="Van de Castle, Barbara" userId="S::vandecastle_umaryland.edu#ext#@devupconforg2.onmicrosoft.com::f542a9f7-6d6b-402d-8b4d-ed0ebd0f65d7" providerId="AD" clId="Web-{E4DA232E-1EB8-41DC-9A40-4DD26930DD8D}" dt="2021-05-16T01:33:18.012" v="2"/>
        <pc:sldMkLst>
          <pc:docMk/>
          <pc:sldMk cId="2602401615" sldId="10635"/>
        </pc:sldMkLst>
      </pc:sldChg>
    </pc:docChg>
  </pc:docChgLst>
  <pc:docChgLst>
    <pc:chgData name="Alyssa Robertson" userId="S::alykat007_aol.com#ext#@devupconforg2.onmicrosoft.com::95e0359b-df7b-48ea-adc7-4736e0223fa2" providerId="AD" clId="Web-{FA7AED3E-060A-4F37-9C5B-53A52A107C10}"/>
    <pc:docChg chg="modSld">
      <pc:chgData name="Alyssa Robertson" userId="S::alykat007_aol.com#ext#@devupconforg2.onmicrosoft.com::95e0359b-df7b-48ea-adc7-4736e0223fa2" providerId="AD" clId="Web-{FA7AED3E-060A-4F37-9C5B-53A52A107C10}" dt="2021-05-16T01:31:56.059" v="0" actId="20577"/>
      <pc:docMkLst>
        <pc:docMk/>
      </pc:docMkLst>
      <pc:sldChg chg="modSp">
        <pc:chgData name="Alyssa Robertson" userId="S::alykat007_aol.com#ext#@devupconforg2.onmicrosoft.com::95e0359b-df7b-48ea-adc7-4736e0223fa2" providerId="AD" clId="Web-{FA7AED3E-060A-4F37-9C5B-53A52A107C10}" dt="2021-05-16T01:31:56.059" v="0" actId="20577"/>
        <pc:sldMkLst>
          <pc:docMk/>
          <pc:sldMk cId="608815595" sldId="10620"/>
        </pc:sldMkLst>
        <pc:spChg chg="mod">
          <ac:chgData name="Alyssa Robertson" userId="S::alykat007_aol.com#ext#@devupconforg2.onmicrosoft.com::95e0359b-df7b-48ea-adc7-4736e0223fa2" providerId="AD" clId="Web-{FA7AED3E-060A-4F37-9C5B-53A52A107C10}" dt="2021-05-16T01:31:56.059" v="0" actId="20577"/>
          <ac:spMkLst>
            <pc:docMk/>
            <pc:sldMk cId="608815595" sldId="10620"/>
            <ac:spMk id="3" creationId="{A84C3720-FA51-094D-AF9E-23222EB6AECC}"/>
          </ac:spMkLst>
        </pc:spChg>
      </pc:sldChg>
    </pc:docChg>
  </pc:docChgLst>
  <pc:docChgLst>
    <pc:chgData name="Van de Castle, Barbara" userId="S::vandecastle_umaryland.edu#ext#@devupconforg2.onmicrosoft.com::f542a9f7-6d6b-402d-8b4d-ed0ebd0f65d7" providerId="AD" clId="Web-{750D72C9-2933-4C14-9179-895DFEA96BF3}"/>
    <pc:docChg chg="modSld">
      <pc:chgData name="Van de Castle, Barbara" userId="S::vandecastle_umaryland.edu#ext#@devupconforg2.onmicrosoft.com::f542a9f7-6d6b-402d-8b4d-ed0ebd0f65d7" providerId="AD" clId="Web-{750D72C9-2933-4C14-9179-895DFEA96BF3}" dt="2021-05-16T02:09:41.155" v="24" actId="1076"/>
      <pc:docMkLst>
        <pc:docMk/>
      </pc:docMkLst>
      <pc:sldChg chg="addSp modSp">
        <pc:chgData name="Van de Castle, Barbara" userId="S::vandecastle_umaryland.edu#ext#@devupconforg2.onmicrosoft.com::f542a9f7-6d6b-402d-8b4d-ed0ebd0f65d7" providerId="AD" clId="Web-{750D72C9-2933-4C14-9179-895DFEA96BF3}" dt="2021-05-16T02:09:41.155" v="24" actId="1076"/>
        <pc:sldMkLst>
          <pc:docMk/>
          <pc:sldMk cId="1786893396" sldId="10625"/>
        </pc:sldMkLst>
        <pc:spChg chg="mod">
          <ac:chgData name="Van de Castle, Barbara" userId="S::vandecastle_umaryland.edu#ext#@devupconforg2.onmicrosoft.com::f542a9f7-6d6b-402d-8b4d-ed0ebd0f65d7" providerId="AD" clId="Web-{750D72C9-2933-4C14-9179-895DFEA96BF3}" dt="2021-05-16T02:09:35.858" v="22" actId="20577"/>
          <ac:spMkLst>
            <pc:docMk/>
            <pc:sldMk cId="1786893396" sldId="10625"/>
            <ac:spMk id="3" creationId="{18F148FD-C706-6740-AB38-5455211202DC}"/>
          </ac:spMkLst>
        </pc:spChg>
        <pc:picChg chg="add mod">
          <ac:chgData name="Van de Castle, Barbara" userId="S::vandecastle_umaryland.edu#ext#@devupconforg2.onmicrosoft.com::f542a9f7-6d6b-402d-8b4d-ed0ebd0f65d7" providerId="AD" clId="Web-{750D72C9-2933-4C14-9179-895DFEA96BF3}" dt="2021-05-16T02:03:33.209" v="1" actId="1076"/>
          <ac:picMkLst>
            <pc:docMk/>
            <pc:sldMk cId="1786893396" sldId="10625"/>
            <ac:picMk id="4" creationId="{D8EE2B7F-4725-4FA2-B9BD-F39BB4C6F042}"/>
          </ac:picMkLst>
        </pc:picChg>
        <pc:picChg chg="add mod">
          <ac:chgData name="Van de Castle, Barbara" userId="S::vandecastle_umaryland.edu#ext#@devupconforg2.onmicrosoft.com::f542a9f7-6d6b-402d-8b4d-ed0ebd0f65d7" providerId="AD" clId="Web-{750D72C9-2933-4C14-9179-895DFEA96BF3}" dt="2021-05-16T02:04:57.086" v="3" actId="1076"/>
          <ac:picMkLst>
            <pc:docMk/>
            <pc:sldMk cId="1786893396" sldId="10625"/>
            <ac:picMk id="6" creationId="{34A46C94-B9F7-44DD-BF90-29AE671DB679}"/>
          </ac:picMkLst>
        </pc:picChg>
        <pc:picChg chg="add mod">
          <ac:chgData name="Van de Castle, Barbara" userId="S::vandecastle_umaryland.edu#ext#@devupconforg2.onmicrosoft.com::f542a9f7-6d6b-402d-8b4d-ed0ebd0f65d7" providerId="AD" clId="Web-{750D72C9-2933-4C14-9179-895DFEA96BF3}" dt="2021-05-16T02:09:41.155" v="24" actId="1076"/>
          <ac:picMkLst>
            <pc:docMk/>
            <pc:sldMk cId="1786893396" sldId="10625"/>
            <ac:picMk id="7" creationId="{E925C80C-C610-4171-BD06-05F3D4E57718}"/>
          </ac:picMkLst>
        </pc:picChg>
      </pc:sldChg>
    </pc:docChg>
  </pc:docChgLst>
  <pc:docChgLst>
    <pc:chgData name="Alyssa Robertson" userId="S::alykat007_aol.com#ext#@devupconforg2.onmicrosoft.com::95e0359b-df7b-48ea-adc7-4736e0223fa2" providerId="AD" clId="Web-{4E3A2365-4F81-42B6-8903-EF8DD87CEFFC}"/>
    <pc:docChg chg="modSld">
      <pc:chgData name="Alyssa Robertson" userId="S::alykat007_aol.com#ext#@devupconforg2.onmicrosoft.com::95e0359b-df7b-48ea-adc7-4736e0223fa2" providerId="AD" clId="Web-{4E3A2365-4F81-42B6-8903-EF8DD87CEFFC}" dt="2021-05-16T12:14:07.169" v="10" actId="20577"/>
      <pc:docMkLst>
        <pc:docMk/>
      </pc:docMkLst>
      <pc:sldChg chg="modSp">
        <pc:chgData name="Alyssa Robertson" userId="S::alykat007_aol.com#ext#@devupconforg2.onmicrosoft.com::95e0359b-df7b-48ea-adc7-4736e0223fa2" providerId="AD" clId="Web-{4E3A2365-4F81-42B6-8903-EF8DD87CEFFC}" dt="2021-05-16T12:14:07.169" v="10" actId="20577"/>
        <pc:sldMkLst>
          <pc:docMk/>
          <pc:sldMk cId="1786893396" sldId="10625"/>
        </pc:sldMkLst>
        <pc:spChg chg="mod">
          <ac:chgData name="Alyssa Robertson" userId="S::alykat007_aol.com#ext#@devupconforg2.onmicrosoft.com::95e0359b-df7b-48ea-adc7-4736e0223fa2" providerId="AD" clId="Web-{4E3A2365-4F81-42B6-8903-EF8DD87CEFFC}" dt="2021-05-16T12:14:07.169" v="10" actId="20577"/>
          <ac:spMkLst>
            <pc:docMk/>
            <pc:sldMk cId="1786893396" sldId="10625"/>
            <ac:spMk id="3" creationId="{18F148FD-C706-6740-AB38-5455211202DC}"/>
          </ac:spMkLst>
        </pc:spChg>
      </pc:sldChg>
    </pc:docChg>
  </pc:docChgLst>
  <pc:docChgLst>
    <pc:chgData name="Alyssa Robertson" userId="S::alykat007_aol.com#ext#@devupconforg2.onmicrosoft.com::95e0359b-df7b-48ea-adc7-4736e0223fa2" providerId="AD" clId="Web-{2CBFF8EC-D524-4770-B938-F5B9B166DCCD}"/>
    <pc:docChg chg="delSld modSld">
      <pc:chgData name="Alyssa Robertson" userId="S::alykat007_aol.com#ext#@devupconforg2.onmicrosoft.com::95e0359b-df7b-48ea-adc7-4736e0223fa2" providerId="AD" clId="Web-{2CBFF8EC-D524-4770-B938-F5B9B166DCCD}" dt="2021-05-16T14:58:40.769" v="54" actId="1076"/>
      <pc:docMkLst>
        <pc:docMk/>
      </pc:docMkLst>
      <pc:sldChg chg="del">
        <pc:chgData name="Alyssa Robertson" userId="S::alykat007_aol.com#ext#@devupconforg2.onmicrosoft.com::95e0359b-df7b-48ea-adc7-4736e0223fa2" providerId="AD" clId="Web-{2CBFF8EC-D524-4770-B938-F5B9B166DCCD}" dt="2021-05-16T14:51:14.192" v="19"/>
        <pc:sldMkLst>
          <pc:docMk/>
          <pc:sldMk cId="1690653831" sldId="319"/>
        </pc:sldMkLst>
      </pc:sldChg>
      <pc:sldChg chg="addSp modSp">
        <pc:chgData name="Alyssa Robertson" userId="S::alykat007_aol.com#ext#@devupconforg2.onmicrosoft.com::95e0359b-df7b-48ea-adc7-4736e0223fa2" providerId="AD" clId="Web-{2CBFF8EC-D524-4770-B938-F5B9B166DCCD}" dt="2021-05-16T14:57:41.112" v="49" actId="1076"/>
        <pc:sldMkLst>
          <pc:docMk/>
          <pc:sldMk cId="3886186252" sldId="10636"/>
        </pc:sldMkLst>
        <pc:picChg chg="mod">
          <ac:chgData name="Alyssa Robertson" userId="S::alykat007_aol.com#ext#@devupconforg2.onmicrosoft.com::95e0359b-df7b-48ea-adc7-4736e0223fa2" providerId="AD" clId="Web-{2CBFF8EC-D524-4770-B938-F5B9B166DCCD}" dt="2021-05-16T14:57:34.784" v="47" actId="1076"/>
          <ac:picMkLst>
            <pc:docMk/>
            <pc:sldMk cId="3886186252" sldId="10636"/>
            <ac:picMk id="2" creationId="{071A0770-253D-4491-84FF-62895F0D07A8}"/>
          </ac:picMkLst>
        </pc:picChg>
        <pc:picChg chg="add mod">
          <ac:chgData name="Alyssa Robertson" userId="S::alykat007_aol.com#ext#@devupconforg2.onmicrosoft.com::95e0359b-df7b-48ea-adc7-4736e0223fa2" providerId="AD" clId="Web-{2CBFF8EC-D524-4770-B938-F5B9B166DCCD}" dt="2021-05-16T14:57:41.112" v="49" actId="1076"/>
          <ac:picMkLst>
            <pc:docMk/>
            <pc:sldMk cId="3886186252" sldId="10636"/>
            <ac:picMk id="3" creationId="{58EC2962-B4B7-4C9A-A554-51F253003874}"/>
          </ac:picMkLst>
        </pc:picChg>
      </pc:sldChg>
      <pc:sldChg chg="modSp">
        <pc:chgData name="Alyssa Robertson" userId="S::alykat007_aol.com#ext#@devupconforg2.onmicrosoft.com::95e0359b-df7b-48ea-adc7-4736e0223fa2" providerId="AD" clId="Web-{2CBFF8EC-D524-4770-B938-F5B9B166DCCD}" dt="2021-05-16T14:54:37.087" v="21" actId="20577"/>
        <pc:sldMkLst>
          <pc:docMk/>
          <pc:sldMk cId="3884277589" sldId="10638"/>
        </pc:sldMkLst>
        <pc:spChg chg="mod">
          <ac:chgData name="Alyssa Robertson" userId="S::alykat007_aol.com#ext#@devupconforg2.onmicrosoft.com::95e0359b-df7b-48ea-adc7-4736e0223fa2" providerId="AD" clId="Web-{2CBFF8EC-D524-4770-B938-F5B9B166DCCD}" dt="2021-05-16T14:50:47.426" v="18" actId="1076"/>
          <ac:spMkLst>
            <pc:docMk/>
            <pc:sldMk cId="3884277589" sldId="10638"/>
            <ac:spMk id="2" creationId="{7DE5C50E-2CB8-4E05-BCFD-9D2BCD074691}"/>
          </ac:spMkLst>
        </pc:spChg>
        <pc:spChg chg="mod">
          <ac:chgData name="Alyssa Robertson" userId="S::alykat007_aol.com#ext#@devupconforg2.onmicrosoft.com::95e0359b-df7b-48ea-adc7-4736e0223fa2" providerId="AD" clId="Web-{2CBFF8EC-D524-4770-B938-F5B9B166DCCD}" dt="2021-05-16T14:54:37.087" v="21" actId="20577"/>
          <ac:spMkLst>
            <pc:docMk/>
            <pc:sldMk cId="3884277589" sldId="10638"/>
            <ac:spMk id="4" creationId="{4BA3A45F-3C6D-4640-9903-390AF8E1155F}"/>
          </ac:spMkLst>
        </pc:spChg>
      </pc:sldChg>
      <pc:sldChg chg="addSp delSp modSp">
        <pc:chgData name="Alyssa Robertson" userId="S::alykat007_aol.com#ext#@devupconforg2.onmicrosoft.com::95e0359b-df7b-48ea-adc7-4736e0223fa2" providerId="AD" clId="Web-{2CBFF8EC-D524-4770-B938-F5B9B166DCCD}" dt="2021-05-16T14:58:40.769" v="54" actId="1076"/>
        <pc:sldMkLst>
          <pc:docMk/>
          <pc:sldMk cId="1539238582" sldId="10639"/>
        </pc:sldMkLst>
        <pc:spChg chg="add mod">
          <ac:chgData name="Alyssa Robertson" userId="S::alykat007_aol.com#ext#@devupconforg2.onmicrosoft.com::95e0359b-df7b-48ea-adc7-4736e0223fa2" providerId="AD" clId="Web-{2CBFF8EC-D524-4770-B938-F5B9B166DCCD}" dt="2021-05-16T14:58:31.504" v="52" actId="14100"/>
          <ac:spMkLst>
            <pc:docMk/>
            <pc:sldMk cId="1539238582" sldId="10639"/>
            <ac:spMk id="8" creationId="{C9538675-0155-4CBB-8AC2-72B08819C198}"/>
          </ac:spMkLst>
        </pc:spChg>
        <pc:spChg chg="add mod">
          <ac:chgData name="Alyssa Robertson" userId="S::alykat007_aol.com#ext#@devupconforg2.onmicrosoft.com::95e0359b-df7b-48ea-adc7-4736e0223fa2" providerId="AD" clId="Web-{2CBFF8EC-D524-4770-B938-F5B9B166DCCD}" dt="2021-05-16T14:56:29.470" v="35"/>
          <ac:spMkLst>
            <pc:docMk/>
            <pc:sldMk cId="1539238582" sldId="10639"/>
            <ac:spMk id="10" creationId="{B96D5FE6-DAB1-49EB-9E55-D5C38556A680}"/>
          </ac:spMkLst>
        </pc:spChg>
        <pc:picChg chg="del">
          <ac:chgData name="Alyssa Robertson" userId="S::alykat007_aol.com#ext#@devupconforg2.onmicrosoft.com::95e0359b-df7b-48ea-adc7-4736e0223fa2" providerId="AD" clId="Web-{2CBFF8EC-D524-4770-B938-F5B9B166DCCD}" dt="2021-05-16T14:56:29.470" v="35"/>
          <ac:picMkLst>
            <pc:docMk/>
            <pc:sldMk cId="1539238582" sldId="10639"/>
            <ac:picMk id="5" creationId="{C35D2CB8-5994-4466-B940-AF823BCA0882}"/>
          </ac:picMkLst>
        </pc:picChg>
        <pc:picChg chg="mod">
          <ac:chgData name="Alyssa Robertson" userId="S::alykat007_aol.com#ext#@devupconforg2.onmicrosoft.com::95e0359b-df7b-48ea-adc7-4736e0223fa2" providerId="AD" clId="Web-{2CBFF8EC-D524-4770-B938-F5B9B166DCCD}" dt="2021-05-16T14:58:40.769" v="54" actId="1076"/>
          <ac:picMkLst>
            <pc:docMk/>
            <pc:sldMk cId="1539238582" sldId="10639"/>
            <ac:picMk id="7" creationId="{015ED700-E3E4-4827-B2B5-7805638214F5}"/>
          </ac:picMkLst>
        </pc:picChg>
      </pc:sldChg>
      <pc:sldChg chg="addSp delSp modSp">
        <pc:chgData name="Alyssa Robertson" userId="S::alykat007_aol.com#ext#@devupconforg2.onmicrosoft.com::95e0359b-df7b-48ea-adc7-4736e0223fa2" providerId="AD" clId="Web-{2CBFF8EC-D524-4770-B938-F5B9B166DCCD}" dt="2021-05-16T14:50:32.207" v="17"/>
        <pc:sldMkLst>
          <pc:docMk/>
          <pc:sldMk cId="3755027584" sldId="10640"/>
        </pc:sldMkLst>
        <pc:spChg chg="del">
          <ac:chgData name="Alyssa Robertson" userId="S::alykat007_aol.com#ext#@devupconforg2.onmicrosoft.com::95e0359b-df7b-48ea-adc7-4736e0223fa2" providerId="AD" clId="Web-{2CBFF8EC-D524-4770-B938-F5B9B166DCCD}" dt="2021-05-16T14:45:15.356" v="0"/>
          <ac:spMkLst>
            <pc:docMk/>
            <pc:sldMk cId="3755027584" sldId="10640"/>
            <ac:spMk id="8" creationId="{448C5E9E-F20D-42F0-A061-03FB53E9C72E}"/>
          </ac:spMkLst>
        </pc:spChg>
        <pc:spChg chg="mod">
          <ac:chgData name="Alyssa Robertson" userId="S::alykat007_aol.com#ext#@devupconforg2.onmicrosoft.com::95e0359b-df7b-48ea-adc7-4736e0223fa2" providerId="AD" clId="Web-{2CBFF8EC-D524-4770-B938-F5B9B166DCCD}" dt="2021-05-16T14:50:27.801" v="16" actId="1076"/>
          <ac:spMkLst>
            <pc:docMk/>
            <pc:sldMk cId="3755027584" sldId="10640"/>
            <ac:spMk id="12" creationId="{45659FF8-68B1-4637-96F9-36488E9EA60C}"/>
          </ac:spMkLst>
        </pc:spChg>
        <pc:spChg chg="del">
          <ac:chgData name="Alyssa Robertson" userId="S::alykat007_aol.com#ext#@devupconforg2.onmicrosoft.com::95e0359b-df7b-48ea-adc7-4736e0223fa2" providerId="AD" clId="Web-{2CBFF8EC-D524-4770-B938-F5B9B166DCCD}" dt="2021-05-16T14:50:32.207" v="17"/>
          <ac:spMkLst>
            <pc:docMk/>
            <pc:sldMk cId="3755027584" sldId="10640"/>
            <ac:spMk id="14" creationId="{2AAB04A6-8749-42E3-98B6-20CCC08EA342}"/>
          </ac:spMkLst>
        </pc:spChg>
        <pc:picChg chg="add mod ord">
          <ac:chgData name="Alyssa Robertson" userId="S::alykat007_aol.com#ext#@devupconforg2.onmicrosoft.com::95e0359b-df7b-48ea-adc7-4736e0223fa2" providerId="AD" clId="Web-{2CBFF8EC-D524-4770-B938-F5B9B166DCCD}" dt="2021-05-16T14:45:26.122" v="2" actId="1076"/>
          <ac:picMkLst>
            <pc:docMk/>
            <pc:sldMk cId="3755027584" sldId="10640"/>
            <ac:picMk id="4" creationId="{A8A62110-74E3-4D2D-B10D-FF42139874B8}"/>
          </ac:picMkLst>
        </pc:picChg>
      </pc:sldChg>
      <pc:sldChg chg="addSp delSp modSp">
        <pc:chgData name="Alyssa Robertson" userId="S::alykat007_aol.com#ext#@devupconforg2.onmicrosoft.com::95e0359b-df7b-48ea-adc7-4736e0223fa2" providerId="AD" clId="Web-{2CBFF8EC-D524-4770-B938-F5B9B166DCCD}" dt="2021-05-16T14:50:18.488" v="15" actId="1076"/>
        <pc:sldMkLst>
          <pc:docMk/>
          <pc:sldMk cId="3131533257" sldId="10645"/>
        </pc:sldMkLst>
        <pc:spChg chg="del">
          <ac:chgData name="Alyssa Robertson" userId="S::alykat007_aol.com#ext#@devupconforg2.onmicrosoft.com::95e0359b-df7b-48ea-adc7-4736e0223fa2" providerId="AD" clId="Web-{2CBFF8EC-D524-4770-B938-F5B9B166DCCD}" dt="2021-05-16T14:45:41.591" v="4"/>
          <ac:spMkLst>
            <pc:docMk/>
            <pc:sldMk cId="3131533257" sldId="10645"/>
            <ac:spMk id="7" creationId="{5059CB76-7F4A-4DBB-AF5E-3151ED99B0A5}"/>
          </ac:spMkLst>
        </pc:spChg>
        <pc:spChg chg="mod">
          <ac:chgData name="Alyssa Robertson" userId="S::alykat007_aol.com#ext#@devupconforg2.onmicrosoft.com::95e0359b-df7b-48ea-adc7-4736e0223fa2" providerId="AD" clId="Web-{2CBFF8EC-D524-4770-B938-F5B9B166DCCD}" dt="2021-05-16T14:50:18.488" v="15" actId="1076"/>
          <ac:spMkLst>
            <pc:docMk/>
            <pc:sldMk cId="3131533257" sldId="10645"/>
            <ac:spMk id="13" creationId="{85466036-2D76-41D6-98F9-C0EA14AF01E4}"/>
          </ac:spMkLst>
        </pc:spChg>
        <pc:picChg chg="add del mod">
          <ac:chgData name="Alyssa Robertson" userId="S::alykat007_aol.com#ext#@devupconforg2.onmicrosoft.com::95e0359b-df7b-48ea-adc7-4736e0223fa2" providerId="AD" clId="Web-{2CBFF8EC-D524-4770-B938-F5B9B166DCCD}" dt="2021-05-16T14:45:54.842" v="7"/>
          <ac:picMkLst>
            <pc:docMk/>
            <pc:sldMk cId="3131533257" sldId="10645"/>
            <ac:picMk id="3" creationId="{AA156801-D498-49B7-909D-70CA12ED6831}"/>
          </ac:picMkLst>
        </pc:picChg>
        <pc:picChg chg="add del mod">
          <ac:chgData name="Alyssa Robertson" userId="S::alykat007_aol.com#ext#@devupconforg2.onmicrosoft.com::95e0359b-df7b-48ea-adc7-4736e0223fa2" providerId="AD" clId="Web-{2CBFF8EC-D524-4770-B938-F5B9B166DCCD}" dt="2021-05-16T14:47:24.047" v="11"/>
          <ac:picMkLst>
            <pc:docMk/>
            <pc:sldMk cId="3131533257" sldId="10645"/>
            <ac:picMk id="5" creationId="{79CC8E69-EF67-4C94-9564-FCF7CF49101D}"/>
          </ac:picMkLst>
        </pc:picChg>
        <pc:picChg chg="add del mod">
          <ac:chgData name="Alyssa Robertson" userId="S::alykat007_aol.com#ext#@devupconforg2.onmicrosoft.com::95e0359b-df7b-48ea-adc7-4736e0223fa2" providerId="AD" clId="Web-{2CBFF8EC-D524-4770-B938-F5B9B166DCCD}" dt="2021-05-16T14:48:16.141" v="13"/>
          <ac:picMkLst>
            <pc:docMk/>
            <pc:sldMk cId="3131533257" sldId="10645"/>
            <ac:picMk id="9" creationId="{63B561DE-508F-4858-B778-3FFBE1A0DC59}"/>
          </ac:picMkLst>
        </pc:picChg>
      </pc:sldChg>
    </pc:docChg>
  </pc:docChgLst>
  <pc:docChgLst>
    <pc:chgData name="Alyssa Robertson" userId="S::alykat007_aol.com#ext#@devupconforg2.onmicrosoft.com::95e0359b-df7b-48ea-adc7-4736e0223fa2" providerId="AD" clId="Web-{C7BFD2EE-E887-43C4-B288-7B23D889447E}"/>
    <pc:docChg chg="modSld">
      <pc:chgData name="Alyssa Robertson" userId="S::alykat007_aol.com#ext#@devupconforg2.onmicrosoft.com::95e0359b-df7b-48ea-adc7-4736e0223fa2" providerId="AD" clId="Web-{C7BFD2EE-E887-43C4-B288-7B23D889447E}" dt="2021-05-16T15:02:09.182" v="7" actId="1076"/>
      <pc:docMkLst>
        <pc:docMk/>
      </pc:docMkLst>
      <pc:sldChg chg="modSp">
        <pc:chgData name="Alyssa Robertson" userId="S::alykat007_aol.com#ext#@devupconforg2.onmicrosoft.com::95e0359b-df7b-48ea-adc7-4736e0223fa2" providerId="AD" clId="Web-{C7BFD2EE-E887-43C4-B288-7B23D889447E}" dt="2021-05-16T15:01:27.603" v="1" actId="20577"/>
        <pc:sldMkLst>
          <pc:docMk/>
          <pc:sldMk cId="1786893396" sldId="10625"/>
        </pc:sldMkLst>
        <pc:spChg chg="mod">
          <ac:chgData name="Alyssa Robertson" userId="S::alykat007_aol.com#ext#@devupconforg2.onmicrosoft.com::95e0359b-df7b-48ea-adc7-4736e0223fa2" providerId="AD" clId="Web-{C7BFD2EE-E887-43C4-B288-7B23D889447E}" dt="2021-05-16T15:01:27.603" v="1" actId="20577"/>
          <ac:spMkLst>
            <pc:docMk/>
            <pc:sldMk cId="1786893396" sldId="10625"/>
            <ac:spMk id="2" creationId="{C8E412BB-4C52-4248-8844-2E447CD58618}"/>
          </ac:spMkLst>
        </pc:spChg>
      </pc:sldChg>
      <pc:sldChg chg="modSp">
        <pc:chgData name="Alyssa Robertson" userId="S::alykat007_aol.com#ext#@devupconforg2.onmicrosoft.com::95e0359b-df7b-48ea-adc7-4736e0223fa2" providerId="AD" clId="Web-{C7BFD2EE-E887-43C4-B288-7B23D889447E}" dt="2021-05-16T15:01:46.728" v="3" actId="20577"/>
        <pc:sldMkLst>
          <pc:docMk/>
          <pc:sldMk cId="3884277589" sldId="10638"/>
        </pc:sldMkLst>
        <pc:spChg chg="mod">
          <ac:chgData name="Alyssa Robertson" userId="S::alykat007_aol.com#ext#@devupconforg2.onmicrosoft.com::95e0359b-df7b-48ea-adc7-4736e0223fa2" providerId="AD" clId="Web-{C7BFD2EE-E887-43C4-B288-7B23D889447E}" dt="2021-05-16T15:01:46.728" v="3" actId="20577"/>
          <ac:spMkLst>
            <pc:docMk/>
            <pc:sldMk cId="3884277589" sldId="10638"/>
            <ac:spMk id="4" creationId="{4BA3A45F-3C6D-4640-9903-390AF8E1155F}"/>
          </ac:spMkLst>
        </pc:spChg>
      </pc:sldChg>
      <pc:sldChg chg="modSp">
        <pc:chgData name="Alyssa Robertson" userId="S::alykat007_aol.com#ext#@devupconforg2.onmicrosoft.com::95e0359b-df7b-48ea-adc7-4736e0223fa2" providerId="AD" clId="Web-{C7BFD2EE-E887-43C4-B288-7B23D889447E}" dt="2021-05-16T15:02:09.182" v="7" actId="1076"/>
        <pc:sldMkLst>
          <pc:docMk/>
          <pc:sldMk cId="1539238582" sldId="10639"/>
        </pc:sldMkLst>
        <pc:spChg chg="mod">
          <ac:chgData name="Alyssa Robertson" userId="S::alykat007_aol.com#ext#@devupconforg2.onmicrosoft.com::95e0359b-df7b-48ea-adc7-4736e0223fa2" providerId="AD" clId="Web-{C7BFD2EE-E887-43C4-B288-7B23D889447E}" dt="2021-05-16T15:02:09.182" v="7" actId="1076"/>
          <ac:spMkLst>
            <pc:docMk/>
            <pc:sldMk cId="1539238582" sldId="10639"/>
            <ac:spMk id="8" creationId="{C9538675-0155-4CBB-8AC2-72B08819C198}"/>
          </ac:spMkLst>
        </pc:spChg>
      </pc:sldChg>
    </pc:docChg>
  </pc:docChgLst>
  <pc:docChgLst>
    <pc:chgData name="Alyssa Robertson" userId="S::alykat007_aol.com#ext#@devupconforg2.onmicrosoft.com::95e0359b-df7b-48ea-adc7-4736e0223fa2" providerId="AD" clId="Web-{77D33C91-56CD-406E-997C-C10471CA2ABC}"/>
    <pc:docChg chg="delSld modSld">
      <pc:chgData name="Alyssa Robertson" userId="S::alykat007_aol.com#ext#@devupconforg2.onmicrosoft.com::95e0359b-df7b-48ea-adc7-4736e0223fa2" providerId="AD" clId="Web-{77D33C91-56CD-406E-997C-C10471CA2ABC}" dt="2021-05-16T02:36:58.715" v="157" actId="20577"/>
      <pc:docMkLst>
        <pc:docMk/>
      </pc:docMkLst>
      <pc:sldChg chg="modSp">
        <pc:chgData name="Alyssa Robertson" userId="S::alykat007_aol.com#ext#@devupconforg2.onmicrosoft.com::95e0359b-df7b-48ea-adc7-4736e0223fa2" providerId="AD" clId="Web-{77D33C91-56CD-406E-997C-C10471CA2ABC}" dt="2021-05-16T02:36:11.245" v="155" actId="1076"/>
        <pc:sldMkLst>
          <pc:docMk/>
          <pc:sldMk cId="1690653831" sldId="319"/>
        </pc:sldMkLst>
        <pc:spChg chg="mod">
          <ac:chgData name="Alyssa Robertson" userId="S::alykat007_aol.com#ext#@devupconforg2.onmicrosoft.com::95e0359b-df7b-48ea-adc7-4736e0223fa2" providerId="AD" clId="Web-{77D33C91-56CD-406E-997C-C10471CA2ABC}" dt="2021-05-16T02:35:50.416" v="151" actId="20577"/>
          <ac:spMkLst>
            <pc:docMk/>
            <pc:sldMk cId="1690653831" sldId="319"/>
            <ac:spMk id="2" creationId="{00000000-0000-0000-0000-000000000000}"/>
          </ac:spMkLst>
        </pc:spChg>
        <pc:spChg chg="mod">
          <ac:chgData name="Alyssa Robertson" userId="S::alykat007_aol.com#ext#@devupconforg2.onmicrosoft.com::95e0359b-df7b-48ea-adc7-4736e0223fa2" providerId="AD" clId="Web-{77D33C91-56CD-406E-997C-C10471CA2ABC}" dt="2021-05-16T02:36:11.245" v="155" actId="1076"/>
          <ac:spMkLst>
            <pc:docMk/>
            <pc:sldMk cId="1690653831" sldId="319"/>
            <ac:spMk id="3" creationId="{00000000-0000-0000-0000-000000000000}"/>
          </ac:spMkLst>
        </pc:spChg>
      </pc:sldChg>
      <pc:sldChg chg="addSp modSp">
        <pc:chgData name="Alyssa Robertson" userId="S::alykat007_aol.com#ext#@devupconforg2.onmicrosoft.com::95e0359b-df7b-48ea-adc7-4736e0223fa2" providerId="AD" clId="Web-{77D33C91-56CD-406E-997C-C10471CA2ABC}" dt="2021-05-16T02:27:20.944" v="92"/>
        <pc:sldMkLst>
          <pc:docMk/>
          <pc:sldMk cId="3351238017" sldId="340"/>
        </pc:sldMkLst>
        <pc:spChg chg="mod">
          <ac:chgData name="Alyssa Robertson" userId="S::alykat007_aol.com#ext#@devupconforg2.onmicrosoft.com::95e0359b-df7b-48ea-adc7-4736e0223fa2" providerId="AD" clId="Web-{77D33C91-56CD-406E-997C-C10471CA2ABC}" dt="2021-05-16T02:25:07.394" v="79" actId="20577"/>
          <ac:spMkLst>
            <pc:docMk/>
            <pc:sldMk cId="3351238017" sldId="340"/>
            <ac:spMk id="62" creationId="{9A8B2A95-0C78-284A-95D5-7100366018DB}"/>
          </ac:spMkLst>
        </pc:spChg>
        <pc:picChg chg="add">
          <ac:chgData name="Alyssa Robertson" userId="S::alykat007_aol.com#ext#@devupconforg2.onmicrosoft.com::95e0359b-df7b-48ea-adc7-4736e0223fa2" providerId="AD" clId="Web-{77D33C91-56CD-406E-997C-C10471CA2ABC}" dt="2021-05-16T02:27:20.944" v="92"/>
          <ac:picMkLst>
            <pc:docMk/>
            <pc:sldMk cId="3351238017" sldId="340"/>
            <ac:picMk id="5" creationId="{7E8F9477-6681-4101-BA40-75E013F66A33}"/>
          </ac:picMkLst>
        </pc:picChg>
      </pc:sldChg>
      <pc:sldChg chg="addSp delSp modSp mod modClrScheme chgLayout modNotes">
        <pc:chgData name="Alyssa Robertson" userId="S::alykat007_aol.com#ext#@devupconforg2.onmicrosoft.com::95e0359b-df7b-48ea-adc7-4736e0223fa2" providerId="AD" clId="Web-{77D33C91-56CD-406E-997C-C10471CA2ABC}" dt="2021-05-16T02:36:58.715" v="157" actId="20577"/>
        <pc:sldMkLst>
          <pc:docMk/>
          <pc:sldMk cId="608815595" sldId="10620"/>
        </pc:sldMkLst>
        <pc:spChg chg="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2" creationId="{C048545F-D2D0-2149-BBEC-4436AD6009E4}"/>
          </ac:spMkLst>
        </pc:spChg>
        <pc:spChg chg="mod ord">
          <ac:chgData name="Alyssa Robertson" userId="S::alykat007_aol.com#ext#@devupconforg2.onmicrosoft.com::95e0359b-df7b-48ea-adc7-4736e0223fa2" providerId="AD" clId="Web-{77D33C91-56CD-406E-997C-C10471CA2ABC}" dt="2021-05-16T02:36:58.715" v="157" actId="20577"/>
          <ac:spMkLst>
            <pc:docMk/>
            <pc:sldMk cId="608815595" sldId="10620"/>
            <ac:spMk id="3" creationId="{A84C3720-FA51-094D-AF9E-23222EB6AECC}"/>
          </ac:spMkLst>
        </pc:spChg>
        <pc:spChg chg="add del 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4" creationId="{A5357249-3E1E-4A9B-84D2-F7A978D3BA54}"/>
          </ac:spMkLst>
        </pc:spChg>
        <pc:spChg chg="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5" creationId="{CCAE10A5-12A9-6145-B0E4-73F2D580D22A}"/>
          </ac:spMkLst>
        </pc:spChg>
        <pc:spChg chg="add del 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6" creationId="{80F4F66E-982B-4CF0-99A5-59D53773D995}"/>
          </ac:spMkLst>
        </pc:spChg>
        <pc:spChg chg="add del 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7" creationId="{8AC227B2-F3EA-432E-8733-E42838BD7394}"/>
          </ac:spMkLst>
        </pc:spChg>
        <pc:spChg chg="add del 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8" creationId="{BB381905-9A33-48B3-BC2F-2CDC4E0FE27D}"/>
          </ac:spMkLst>
        </pc:spChg>
        <pc:spChg chg="add del 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9" creationId="{1705BAA8-3AB9-409F-B689-954C164DF4D8}"/>
          </ac:spMkLst>
        </pc:spChg>
        <pc:spChg chg="add del 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10" creationId="{940F9B88-43D7-4761-90EF-4958B42CEF65}"/>
          </ac:spMkLst>
        </pc:spChg>
        <pc:spChg chg="add del 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11" creationId="{056B921D-4885-44C0-A376-02F823E084CB}"/>
          </ac:spMkLst>
        </pc:spChg>
        <pc:spChg chg="add del mod ord">
          <ac:chgData name="Alyssa Robertson" userId="S::alykat007_aol.com#ext#@devupconforg2.onmicrosoft.com::95e0359b-df7b-48ea-adc7-4736e0223fa2" providerId="AD" clId="Web-{77D33C91-56CD-406E-997C-C10471CA2ABC}" dt="2021-05-16T02:19:50.278" v="59"/>
          <ac:spMkLst>
            <pc:docMk/>
            <pc:sldMk cId="608815595" sldId="10620"/>
            <ac:spMk id="12" creationId="{AE183C48-3A8A-4F95-A258-C911C2EB8C12}"/>
          </ac:spMkLst>
        </pc:spChg>
        <pc:picChg chg="add mod">
          <ac:chgData name="Alyssa Robertson" userId="S::alykat007_aol.com#ext#@devupconforg2.onmicrosoft.com::95e0359b-df7b-48ea-adc7-4736e0223fa2" providerId="AD" clId="Web-{77D33C91-56CD-406E-997C-C10471CA2ABC}" dt="2021-05-16T02:27:01.709" v="91" actId="14100"/>
          <ac:picMkLst>
            <pc:docMk/>
            <pc:sldMk cId="608815595" sldId="10620"/>
            <ac:picMk id="14" creationId="{072161DF-D2CC-439D-9144-D0CB29AE8FE7}"/>
          </ac:picMkLst>
        </pc:picChg>
      </pc:sldChg>
      <pc:sldChg chg="del">
        <pc:chgData name="Alyssa Robertson" userId="S::alykat007_aol.com#ext#@devupconforg2.onmicrosoft.com::95e0359b-df7b-48ea-adc7-4736e0223fa2" providerId="AD" clId="Web-{77D33C91-56CD-406E-997C-C10471CA2ABC}" dt="2021-05-16T02:28:08.679" v="93"/>
        <pc:sldMkLst>
          <pc:docMk/>
          <pc:sldMk cId="1463614882" sldId="10621"/>
        </pc:sldMkLst>
      </pc:sldChg>
      <pc:sldChg chg="addSp modSp">
        <pc:chgData name="Alyssa Robertson" userId="S::alykat007_aol.com#ext#@devupconforg2.onmicrosoft.com::95e0359b-df7b-48ea-adc7-4736e0223fa2" providerId="AD" clId="Web-{77D33C91-56CD-406E-997C-C10471CA2ABC}" dt="2021-05-16T02:30:22.814" v="117"/>
        <pc:sldMkLst>
          <pc:docMk/>
          <pc:sldMk cId="2648020247" sldId="10622"/>
        </pc:sldMkLst>
        <pc:spChg chg="mod">
          <ac:chgData name="Alyssa Robertson" userId="S::alykat007_aol.com#ext#@devupconforg2.onmicrosoft.com::95e0359b-df7b-48ea-adc7-4736e0223fa2" providerId="AD" clId="Web-{77D33C91-56CD-406E-997C-C10471CA2ABC}" dt="2021-05-16T02:30:04.033" v="116" actId="20577"/>
          <ac:spMkLst>
            <pc:docMk/>
            <pc:sldMk cId="2648020247" sldId="10622"/>
            <ac:spMk id="2" creationId="{4E07AD74-EE9F-B249-AB06-F4B411075708}"/>
          </ac:spMkLst>
        </pc:spChg>
        <pc:spChg chg="mod">
          <ac:chgData name="Alyssa Robertson" userId="S::alykat007_aol.com#ext#@devupconforg2.onmicrosoft.com::95e0359b-df7b-48ea-adc7-4736e0223fa2" providerId="AD" clId="Web-{77D33C91-56CD-406E-997C-C10471CA2ABC}" dt="2021-05-16T02:29:50.423" v="110" actId="20577"/>
          <ac:spMkLst>
            <pc:docMk/>
            <pc:sldMk cId="2648020247" sldId="10622"/>
            <ac:spMk id="3" creationId="{D93A5744-4DC2-F242-A538-219539FE31EE}"/>
          </ac:spMkLst>
        </pc:spChg>
        <pc:picChg chg="add">
          <ac:chgData name="Alyssa Robertson" userId="S::alykat007_aol.com#ext#@devupconforg2.onmicrosoft.com::95e0359b-df7b-48ea-adc7-4736e0223fa2" providerId="AD" clId="Web-{77D33C91-56CD-406E-997C-C10471CA2ABC}" dt="2021-05-16T02:30:22.814" v="117"/>
          <ac:picMkLst>
            <pc:docMk/>
            <pc:sldMk cId="2648020247" sldId="10622"/>
            <ac:picMk id="7" creationId="{E6621C4E-8C55-46EC-A929-3CADDA22FDCD}"/>
          </ac:picMkLst>
        </pc:picChg>
      </pc:sldChg>
      <pc:sldChg chg="modSp">
        <pc:chgData name="Alyssa Robertson" userId="S::alykat007_aol.com#ext#@devupconforg2.onmicrosoft.com::95e0359b-df7b-48ea-adc7-4736e0223fa2" providerId="AD" clId="Web-{77D33C91-56CD-406E-997C-C10471CA2ABC}" dt="2021-05-16T02:34:13.336" v="147" actId="20577"/>
        <pc:sldMkLst>
          <pc:docMk/>
          <pc:sldMk cId="1786893396" sldId="10625"/>
        </pc:sldMkLst>
        <pc:spChg chg="mod">
          <ac:chgData name="Alyssa Robertson" userId="S::alykat007_aol.com#ext#@devupconforg2.onmicrosoft.com::95e0359b-df7b-48ea-adc7-4736e0223fa2" providerId="AD" clId="Web-{77D33C91-56CD-406E-997C-C10471CA2ABC}" dt="2021-05-16T02:34:13.336" v="147" actId="20577"/>
          <ac:spMkLst>
            <pc:docMk/>
            <pc:sldMk cId="1786893396" sldId="10625"/>
            <ac:spMk id="3" creationId="{18F148FD-C706-6740-AB38-5455211202DC}"/>
          </ac:spMkLst>
        </pc:spChg>
      </pc:sldChg>
      <pc:sldChg chg="modSp">
        <pc:chgData name="Alyssa Robertson" userId="S::alykat007_aol.com#ext#@devupconforg2.onmicrosoft.com::95e0359b-df7b-48ea-adc7-4736e0223fa2" providerId="AD" clId="Web-{77D33C91-56CD-406E-997C-C10471CA2ABC}" dt="2021-05-16T02:32:58.693" v="139" actId="20577"/>
        <pc:sldMkLst>
          <pc:docMk/>
          <pc:sldMk cId="3884277589" sldId="10638"/>
        </pc:sldMkLst>
        <pc:spChg chg="mod">
          <ac:chgData name="Alyssa Robertson" userId="S::alykat007_aol.com#ext#@devupconforg2.onmicrosoft.com::95e0359b-df7b-48ea-adc7-4736e0223fa2" providerId="AD" clId="Web-{77D33C91-56CD-406E-997C-C10471CA2ABC}" dt="2021-05-16T02:32:58.693" v="139" actId="20577"/>
          <ac:spMkLst>
            <pc:docMk/>
            <pc:sldMk cId="3884277589" sldId="10638"/>
            <ac:spMk id="4" creationId="{4BA3A45F-3C6D-4640-9903-390AF8E1155F}"/>
          </ac:spMkLst>
        </pc:spChg>
      </pc:sldChg>
      <pc:sldChg chg="addSp modSp">
        <pc:chgData name="Alyssa Robertson" userId="S::alykat007_aol.com#ext#@devupconforg2.onmicrosoft.com::95e0359b-df7b-48ea-adc7-4736e0223fa2" providerId="AD" clId="Web-{77D33C91-56CD-406E-997C-C10471CA2ABC}" dt="2021-05-16T02:30:40.799" v="118" actId="1076"/>
        <pc:sldMkLst>
          <pc:docMk/>
          <pc:sldMk cId="1539238582" sldId="10639"/>
        </pc:sldMkLst>
        <pc:picChg chg="add mod">
          <ac:chgData name="Alyssa Robertson" userId="S::alykat007_aol.com#ext#@devupconforg2.onmicrosoft.com::95e0359b-df7b-48ea-adc7-4736e0223fa2" providerId="AD" clId="Web-{77D33C91-56CD-406E-997C-C10471CA2ABC}" dt="2021-05-16T02:30:40.799" v="118" actId="1076"/>
          <ac:picMkLst>
            <pc:docMk/>
            <pc:sldMk cId="1539238582" sldId="10639"/>
            <ac:picMk id="4" creationId="{4631DB06-DCDC-4C7C-9FF9-B2615AC004E4}"/>
          </ac:picMkLst>
        </pc:picChg>
      </pc:sldChg>
      <pc:sldChg chg="addSp modSp addAnim delAnim modAnim">
        <pc:chgData name="Alyssa Robertson" userId="S::alykat007_aol.com#ext#@devupconforg2.onmicrosoft.com::95e0359b-df7b-48ea-adc7-4736e0223fa2" providerId="AD" clId="Web-{77D33C91-56CD-406E-997C-C10471CA2ABC}" dt="2021-05-16T02:26:53.678" v="90" actId="1076"/>
        <pc:sldMkLst>
          <pc:docMk/>
          <pc:sldMk cId="3755027584" sldId="10640"/>
        </pc:sldMkLst>
        <pc:graphicFrameChg chg="add mod modGraphic">
          <ac:chgData name="Alyssa Robertson" userId="S::alykat007_aol.com#ext#@devupconforg2.onmicrosoft.com::95e0359b-df7b-48ea-adc7-4736e0223fa2" providerId="AD" clId="Web-{77D33C91-56CD-406E-997C-C10471CA2ABC}" dt="2021-05-16T01:59:07.110" v="47"/>
          <ac:graphicFrameMkLst>
            <pc:docMk/>
            <pc:sldMk cId="3755027584" sldId="10640"/>
            <ac:graphicFrameMk id="4" creationId="{98A4F013-9946-4124-B846-8FC57D662014}"/>
          </ac:graphicFrameMkLst>
        </pc:graphicFrameChg>
        <pc:picChg chg="add mod">
          <ac:chgData name="Alyssa Robertson" userId="S::alykat007_aol.com#ext#@devupconforg2.onmicrosoft.com::95e0359b-df7b-48ea-adc7-4736e0223fa2" providerId="AD" clId="Web-{77D33C91-56CD-406E-997C-C10471CA2ABC}" dt="2021-05-16T02:26:53.678" v="90" actId="1076"/>
          <ac:picMkLst>
            <pc:docMk/>
            <pc:sldMk cId="3755027584" sldId="10640"/>
            <ac:picMk id="7" creationId="{50D572D3-451B-4328-90C0-2E07D2F13526}"/>
          </ac:picMkLst>
        </pc:picChg>
      </pc:sldChg>
    </pc:docChg>
  </pc:docChgLst>
  <pc:docChgLst>
    <pc:chgData name="Alyssa Robertson" userId="S::alykat007_aol.com#ext#@devupconforg2.onmicrosoft.com::95e0359b-df7b-48ea-adc7-4736e0223fa2" providerId="AD" clId="Web-{1349411E-3E22-4C68-9420-BD5A0CEAD942}"/>
    <pc:docChg chg="delSld modSld">
      <pc:chgData name="Alyssa Robertson" userId="S::alykat007_aol.com#ext#@devupconforg2.onmicrosoft.com::95e0359b-df7b-48ea-adc7-4736e0223fa2" providerId="AD" clId="Web-{1349411E-3E22-4C68-9420-BD5A0CEAD942}" dt="2021-05-16T00:39:46.920" v="6" actId="20577"/>
      <pc:docMkLst>
        <pc:docMk/>
      </pc:docMkLst>
      <pc:sldChg chg="modSp">
        <pc:chgData name="Alyssa Robertson" userId="S::alykat007_aol.com#ext#@devupconforg2.onmicrosoft.com::95e0359b-df7b-48ea-adc7-4736e0223fa2" providerId="AD" clId="Web-{1349411E-3E22-4C68-9420-BD5A0CEAD942}" dt="2021-05-16T00:39:46.920" v="6" actId="20577"/>
        <pc:sldMkLst>
          <pc:docMk/>
          <pc:sldMk cId="1786893396" sldId="10625"/>
        </pc:sldMkLst>
        <pc:spChg chg="mod">
          <ac:chgData name="Alyssa Robertson" userId="S::alykat007_aol.com#ext#@devupconforg2.onmicrosoft.com::95e0359b-df7b-48ea-adc7-4736e0223fa2" providerId="AD" clId="Web-{1349411E-3E22-4C68-9420-BD5A0CEAD942}" dt="2021-05-16T00:39:46.920" v="6" actId="20577"/>
          <ac:spMkLst>
            <pc:docMk/>
            <pc:sldMk cId="1786893396" sldId="10625"/>
            <ac:spMk id="3" creationId="{18F148FD-C706-6740-AB38-5455211202DC}"/>
          </ac:spMkLst>
        </pc:spChg>
      </pc:sldChg>
      <pc:sldChg chg="del">
        <pc:chgData name="Alyssa Robertson" userId="S::alykat007_aol.com#ext#@devupconforg2.onmicrosoft.com::95e0359b-df7b-48ea-adc7-4736e0223fa2" providerId="AD" clId="Web-{1349411E-3E22-4C68-9420-BD5A0CEAD942}" dt="2021-05-16T00:38:19.165" v="0"/>
        <pc:sldMkLst>
          <pc:docMk/>
          <pc:sldMk cId="1251301514" sldId="10637"/>
        </pc:sldMkLst>
      </pc:sldChg>
    </pc:docChg>
  </pc:docChgLst>
  <pc:docChgLst>
    <pc:chgData name="Alyssa Robertson" userId="S::alykat007_aol.com#ext#@devupconforg2.onmicrosoft.com::95e0359b-df7b-48ea-adc7-4736e0223fa2" providerId="AD" clId="Web-{692B3657-DA71-493A-9931-254A674C3A9E}"/>
    <pc:docChg chg="modSld">
      <pc:chgData name="Alyssa Robertson" userId="S::alykat007_aol.com#ext#@devupconforg2.onmicrosoft.com::95e0359b-df7b-48ea-adc7-4736e0223fa2" providerId="AD" clId="Web-{692B3657-DA71-493A-9931-254A674C3A9E}" dt="2021-05-16T02:55:01.730" v="20" actId="1076"/>
      <pc:docMkLst>
        <pc:docMk/>
      </pc:docMkLst>
      <pc:sldChg chg="modSp">
        <pc:chgData name="Alyssa Robertson" userId="S::alykat007_aol.com#ext#@devupconforg2.onmicrosoft.com::95e0359b-df7b-48ea-adc7-4736e0223fa2" providerId="AD" clId="Web-{692B3657-DA71-493A-9931-254A674C3A9E}" dt="2021-05-16T02:53:16.977" v="7" actId="20577"/>
        <pc:sldMkLst>
          <pc:docMk/>
          <pc:sldMk cId="1786893396" sldId="10625"/>
        </pc:sldMkLst>
        <pc:spChg chg="mod">
          <ac:chgData name="Alyssa Robertson" userId="S::alykat007_aol.com#ext#@devupconforg2.onmicrosoft.com::95e0359b-df7b-48ea-adc7-4736e0223fa2" providerId="AD" clId="Web-{692B3657-DA71-493A-9931-254A674C3A9E}" dt="2021-05-16T02:53:04.476" v="5" actId="20577"/>
          <ac:spMkLst>
            <pc:docMk/>
            <pc:sldMk cId="1786893396" sldId="10625"/>
            <ac:spMk id="2" creationId="{C8E412BB-4C52-4248-8844-2E447CD58618}"/>
          </ac:spMkLst>
        </pc:spChg>
        <pc:spChg chg="mod">
          <ac:chgData name="Alyssa Robertson" userId="S::alykat007_aol.com#ext#@devupconforg2.onmicrosoft.com::95e0359b-df7b-48ea-adc7-4736e0223fa2" providerId="AD" clId="Web-{692B3657-DA71-493A-9931-254A674C3A9E}" dt="2021-05-16T02:53:16.977" v="7" actId="20577"/>
          <ac:spMkLst>
            <pc:docMk/>
            <pc:sldMk cId="1786893396" sldId="10625"/>
            <ac:spMk id="3" creationId="{18F148FD-C706-6740-AB38-5455211202DC}"/>
          </ac:spMkLst>
        </pc:spChg>
        <pc:picChg chg="mod">
          <ac:chgData name="Alyssa Robertson" userId="S::alykat007_aol.com#ext#@devupconforg2.onmicrosoft.com::95e0359b-df7b-48ea-adc7-4736e0223fa2" providerId="AD" clId="Web-{692B3657-DA71-493A-9931-254A674C3A9E}" dt="2021-05-16T02:50:40.770" v="3" actId="1076"/>
          <ac:picMkLst>
            <pc:docMk/>
            <pc:sldMk cId="1786893396" sldId="10625"/>
            <ac:picMk id="4" creationId="{D8EE2B7F-4725-4FA2-B9BD-F39BB4C6F042}"/>
          </ac:picMkLst>
        </pc:picChg>
        <pc:picChg chg="mod">
          <ac:chgData name="Alyssa Robertson" userId="S::alykat007_aol.com#ext#@devupconforg2.onmicrosoft.com::95e0359b-df7b-48ea-adc7-4736e0223fa2" providerId="AD" clId="Web-{692B3657-DA71-493A-9931-254A674C3A9E}" dt="2021-05-16T02:50:36.270" v="2" actId="1076"/>
          <ac:picMkLst>
            <pc:docMk/>
            <pc:sldMk cId="1786893396" sldId="10625"/>
            <ac:picMk id="6" creationId="{34A46C94-B9F7-44DD-BF90-29AE671DB679}"/>
          </ac:picMkLst>
        </pc:picChg>
      </pc:sldChg>
      <pc:sldChg chg="modSp">
        <pc:chgData name="Alyssa Robertson" userId="S::alykat007_aol.com#ext#@devupconforg2.onmicrosoft.com::95e0359b-df7b-48ea-adc7-4736e0223fa2" providerId="AD" clId="Web-{692B3657-DA71-493A-9931-254A674C3A9E}" dt="2021-05-16T02:55:01.730" v="20" actId="1076"/>
        <pc:sldMkLst>
          <pc:docMk/>
          <pc:sldMk cId="3884277589" sldId="10638"/>
        </pc:sldMkLst>
        <pc:spChg chg="mod">
          <ac:chgData name="Alyssa Robertson" userId="S::alykat007_aol.com#ext#@devupconforg2.onmicrosoft.com::95e0359b-df7b-48ea-adc7-4736e0223fa2" providerId="AD" clId="Web-{692B3657-DA71-493A-9931-254A674C3A9E}" dt="2021-05-16T02:54:25.604" v="17" actId="20577"/>
          <ac:spMkLst>
            <pc:docMk/>
            <pc:sldMk cId="3884277589" sldId="10638"/>
            <ac:spMk id="2" creationId="{7DE5C50E-2CB8-4E05-BCFD-9D2BCD074691}"/>
          </ac:spMkLst>
        </pc:spChg>
        <pc:picChg chg="mod">
          <ac:chgData name="Alyssa Robertson" userId="S::alykat007_aol.com#ext#@devupconforg2.onmicrosoft.com::95e0359b-df7b-48ea-adc7-4736e0223fa2" providerId="AD" clId="Web-{692B3657-DA71-493A-9931-254A674C3A9E}" dt="2021-05-16T02:55:01.730" v="20" actId="1076"/>
          <ac:picMkLst>
            <pc:docMk/>
            <pc:sldMk cId="3884277589" sldId="10638"/>
            <ac:picMk id="5" creationId="{ED86B7A4-A28F-4D08-AE1E-2E9C73047BEE}"/>
          </ac:picMkLst>
        </pc:picChg>
      </pc:sldChg>
      <pc:sldChg chg="addSp modSp">
        <pc:chgData name="Alyssa Robertson" userId="S::alykat007_aol.com#ext#@devupconforg2.onmicrosoft.com::95e0359b-df7b-48ea-adc7-4736e0223fa2" providerId="AD" clId="Web-{692B3657-DA71-493A-9931-254A674C3A9E}" dt="2021-05-16T02:50:15.144" v="1" actId="1076"/>
        <pc:sldMkLst>
          <pc:docMk/>
          <pc:sldMk cId="362133511" sldId="10641"/>
        </pc:sldMkLst>
        <pc:picChg chg="add mod">
          <ac:chgData name="Alyssa Robertson" userId="S::alykat007_aol.com#ext#@devupconforg2.onmicrosoft.com::95e0359b-df7b-48ea-adc7-4736e0223fa2" providerId="AD" clId="Web-{692B3657-DA71-493A-9931-254A674C3A9E}" dt="2021-05-16T02:50:15.144" v="1" actId="1076"/>
          <ac:picMkLst>
            <pc:docMk/>
            <pc:sldMk cId="362133511" sldId="10641"/>
            <ac:picMk id="3" creationId="{5C0FE75F-E758-461B-B8D0-458437C814DC}"/>
          </ac:picMkLst>
        </pc:picChg>
      </pc:sldChg>
    </pc:docChg>
  </pc:docChgLst>
  <pc:docChgLst>
    <pc:chgData name="Alyssa Robertson" userId="S::alykat007_aol.com#ext#@devupconforg2.onmicrosoft.com::95e0359b-df7b-48ea-adc7-4736e0223fa2" providerId="AD" clId="Web-{68D50466-9063-4978-B722-DCF2AAAB2663}"/>
    <pc:docChg chg="addSld delSld modSld sldOrd">
      <pc:chgData name="Alyssa Robertson" userId="S::alykat007_aol.com#ext#@devupconforg2.onmicrosoft.com::95e0359b-df7b-48ea-adc7-4736e0223fa2" providerId="AD" clId="Web-{68D50466-9063-4978-B722-DCF2AAAB2663}" dt="2021-05-16T12:36:33.732" v="18" actId="20577"/>
      <pc:docMkLst>
        <pc:docMk/>
      </pc:docMkLst>
      <pc:sldChg chg="ord">
        <pc:chgData name="Alyssa Robertson" userId="S::alykat007_aol.com#ext#@devupconforg2.onmicrosoft.com::95e0359b-df7b-48ea-adc7-4736e0223fa2" providerId="AD" clId="Web-{68D50466-9063-4978-B722-DCF2AAAB2663}" dt="2021-05-16T12:34:11.961" v="5"/>
        <pc:sldMkLst>
          <pc:docMk/>
          <pc:sldMk cId="2648020247" sldId="10622"/>
        </pc:sldMkLst>
      </pc:sldChg>
      <pc:sldChg chg="del">
        <pc:chgData name="Alyssa Robertson" userId="S::alykat007_aol.com#ext#@devupconforg2.onmicrosoft.com::95e0359b-df7b-48ea-adc7-4736e0223fa2" providerId="AD" clId="Web-{68D50466-9063-4978-B722-DCF2AAAB2663}" dt="2021-05-16T12:31:41.676" v="2"/>
        <pc:sldMkLst>
          <pc:docMk/>
          <pc:sldMk cId="362133511" sldId="10641"/>
        </pc:sldMkLst>
      </pc:sldChg>
      <pc:sldChg chg="modSp">
        <pc:chgData name="Alyssa Robertson" userId="S::alykat007_aol.com#ext#@devupconforg2.onmicrosoft.com::95e0359b-df7b-48ea-adc7-4736e0223fa2" providerId="AD" clId="Web-{68D50466-9063-4978-B722-DCF2AAAB2663}" dt="2021-05-16T12:25:19.990" v="1" actId="14100"/>
        <pc:sldMkLst>
          <pc:docMk/>
          <pc:sldMk cId="1114219300" sldId="10642"/>
        </pc:sldMkLst>
        <pc:picChg chg="mod">
          <ac:chgData name="Alyssa Robertson" userId="S::alykat007_aol.com#ext#@devupconforg2.onmicrosoft.com::95e0359b-df7b-48ea-adc7-4736e0223fa2" providerId="AD" clId="Web-{68D50466-9063-4978-B722-DCF2AAAB2663}" dt="2021-05-16T12:25:19.990" v="1" actId="14100"/>
          <ac:picMkLst>
            <pc:docMk/>
            <pc:sldMk cId="1114219300" sldId="10642"/>
            <ac:picMk id="2" creationId="{673F3FF7-93A8-4467-AADB-CADD3FA13D10}"/>
          </ac:picMkLst>
        </pc:picChg>
      </pc:sldChg>
      <pc:sldChg chg="modSp add ord replId">
        <pc:chgData name="Alyssa Robertson" userId="S::alykat007_aol.com#ext#@devupconforg2.onmicrosoft.com::95e0359b-df7b-48ea-adc7-4736e0223fa2" providerId="AD" clId="Web-{68D50466-9063-4978-B722-DCF2AAAB2663}" dt="2021-05-16T12:36:33.732" v="18" actId="20577"/>
        <pc:sldMkLst>
          <pc:docMk/>
          <pc:sldMk cId="813579708" sldId="10643"/>
        </pc:sldMkLst>
        <pc:spChg chg="mod">
          <ac:chgData name="Alyssa Robertson" userId="S::alykat007_aol.com#ext#@devupconforg2.onmicrosoft.com::95e0359b-df7b-48ea-adc7-4736e0223fa2" providerId="AD" clId="Web-{68D50466-9063-4978-B722-DCF2AAAB2663}" dt="2021-05-16T12:35:29.588" v="14" actId="1076"/>
          <ac:spMkLst>
            <pc:docMk/>
            <pc:sldMk cId="813579708" sldId="10643"/>
            <ac:spMk id="2" creationId="{00000000-0000-0000-0000-000000000000}"/>
          </ac:spMkLst>
        </pc:spChg>
        <pc:spChg chg="mod">
          <ac:chgData name="Alyssa Robertson" userId="S::alykat007_aol.com#ext#@devupconforg2.onmicrosoft.com::95e0359b-df7b-48ea-adc7-4736e0223fa2" providerId="AD" clId="Web-{68D50466-9063-4978-B722-DCF2AAAB2663}" dt="2021-05-16T12:36:33.732" v="18" actId="20577"/>
          <ac:spMkLst>
            <pc:docMk/>
            <pc:sldMk cId="813579708" sldId="10643"/>
            <ac:spMk id="4" creationId="{00000000-0000-0000-0000-000000000000}"/>
          </ac:spMkLst>
        </pc:spChg>
        <pc:picChg chg="mod">
          <ac:chgData name="Alyssa Robertson" userId="S::alykat007_aol.com#ext#@devupconforg2.onmicrosoft.com::95e0359b-df7b-48ea-adc7-4736e0223fa2" providerId="AD" clId="Web-{68D50466-9063-4978-B722-DCF2AAAB2663}" dt="2021-05-16T12:35:25.901" v="13" actId="1076"/>
          <ac:picMkLst>
            <pc:docMk/>
            <pc:sldMk cId="813579708" sldId="10643"/>
            <ac:picMk id="3" creationId="{D424C173-56B7-4146-9B7E-18D16BE4DAB5}"/>
          </ac:picMkLst>
        </pc:picChg>
      </pc:sldChg>
    </pc:docChg>
  </pc:docChgLst>
  <pc:docChgLst>
    <pc:chgData name="Dinesh" userId="S::dfa2222_gmail.com#ext#@devupconforg2.onmicrosoft.com::9a1334e9-13e3-43a7-ad9c-e7c62f5dee48" providerId="AD" clId="Web-{1479C89F-A0AC-C000-012B-0E1141DD2FD0}"/>
    <pc:docChg chg="addSld delSld modSld">
      <pc:chgData name="Dinesh" userId="S::dfa2222_gmail.com#ext#@devupconforg2.onmicrosoft.com::9a1334e9-13e3-43a7-ad9c-e7c62f5dee48" providerId="AD" clId="Web-{1479C89F-A0AC-C000-012B-0E1141DD2FD0}" dt="2021-05-16T15:01:57.361" v="898" actId="20577"/>
      <pc:docMkLst>
        <pc:docMk/>
      </pc:docMkLst>
      <pc:sldChg chg="addSp delSp modSp del">
        <pc:chgData name="Dinesh" userId="S::dfa2222_gmail.com#ext#@devupconforg2.onmicrosoft.com::9a1334e9-13e3-43a7-ad9c-e7c62f5dee48" providerId="AD" clId="Web-{1479C89F-A0AC-C000-012B-0E1141DD2FD0}" dt="2021-05-16T14:06:38.073" v="560"/>
        <pc:sldMkLst>
          <pc:docMk/>
          <pc:sldMk cId="3351238017" sldId="340"/>
        </pc:sldMkLst>
        <pc:graphicFrameChg chg="add del mod modGraphic">
          <ac:chgData name="Dinesh" userId="S::dfa2222_gmail.com#ext#@devupconforg2.onmicrosoft.com::9a1334e9-13e3-43a7-ad9c-e7c62f5dee48" providerId="AD" clId="Web-{1479C89F-A0AC-C000-012B-0E1141DD2FD0}" dt="2021-05-16T13:38:01.238" v="5"/>
          <ac:graphicFrameMkLst>
            <pc:docMk/>
            <pc:sldMk cId="3351238017" sldId="340"/>
            <ac:graphicFrameMk id="7" creationId="{91EF574D-B80A-40ED-AD87-368FB621BEF3}"/>
          </ac:graphicFrameMkLst>
        </pc:graphicFrameChg>
      </pc:sldChg>
      <pc:sldChg chg="modSp">
        <pc:chgData name="Dinesh" userId="S::dfa2222_gmail.com#ext#@devupconforg2.onmicrosoft.com::9a1334e9-13e3-43a7-ad9c-e7c62f5dee48" providerId="AD" clId="Web-{1479C89F-A0AC-C000-012B-0E1141DD2FD0}" dt="2021-05-16T15:01:57.361" v="898" actId="20577"/>
        <pc:sldMkLst>
          <pc:docMk/>
          <pc:sldMk cId="730098645" sldId="362"/>
        </pc:sldMkLst>
        <pc:spChg chg="mod">
          <ac:chgData name="Dinesh" userId="S::dfa2222_gmail.com#ext#@devupconforg2.onmicrosoft.com::9a1334e9-13e3-43a7-ad9c-e7c62f5dee48" providerId="AD" clId="Web-{1479C89F-A0AC-C000-012B-0E1141DD2FD0}" dt="2021-05-16T15:01:57.361" v="898" actId="20577"/>
          <ac:spMkLst>
            <pc:docMk/>
            <pc:sldMk cId="730098645" sldId="362"/>
            <ac:spMk id="2" creationId="{00000000-0000-0000-0000-000000000000}"/>
          </ac:spMkLst>
        </pc:spChg>
      </pc:sldChg>
      <pc:sldChg chg="del">
        <pc:chgData name="Dinesh" userId="S::dfa2222_gmail.com#ext#@devupconforg2.onmicrosoft.com::9a1334e9-13e3-43a7-ad9c-e7c62f5dee48" providerId="AD" clId="Web-{1479C89F-A0AC-C000-012B-0E1141DD2FD0}" dt="2021-05-16T14:06:34.213" v="559"/>
        <pc:sldMkLst>
          <pc:docMk/>
          <pc:sldMk cId="608815595" sldId="10620"/>
        </pc:sldMkLst>
      </pc:sldChg>
      <pc:sldChg chg="modSp">
        <pc:chgData name="Dinesh" userId="S::dfa2222_gmail.com#ext#@devupconforg2.onmicrosoft.com::9a1334e9-13e3-43a7-ad9c-e7c62f5dee48" providerId="AD" clId="Web-{1479C89F-A0AC-C000-012B-0E1141DD2FD0}" dt="2021-05-16T15:01:21.063" v="897" actId="20577"/>
        <pc:sldMkLst>
          <pc:docMk/>
          <pc:sldMk cId="2648020247" sldId="10622"/>
        </pc:sldMkLst>
        <pc:spChg chg="mod">
          <ac:chgData name="Dinesh" userId="S::dfa2222_gmail.com#ext#@devupconforg2.onmicrosoft.com::9a1334e9-13e3-43a7-ad9c-e7c62f5dee48" providerId="AD" clId="Web-{1479C89F-A0AC-C000-012B-0E1141DD2FD0}" dt="2021-05-16T15:01:21.063" v="897" actId="20577"/>
          <ac:spMkLst>
            <pc:docMk/>
            <pc:sldMk cId="2648020247" sldId="10622"/>
            <ac:spMk id="2" creationId="{4E07AD74-EE9F-B249-AB06-F4B411075708}"/>
          </ac:spMkLst>
        </pc:spChg>
      </pc:sldChg>
      <pc:sldChg chg="modSp">
        <pc:chgData name="Dinesh" userId="S::dfa2222_gmail.com#ext#@devupconforg2.onmicrosoft.com::9a1334e9-13e3-43a7-ad9c-e7c62f5dee48" providerId="AD" clId="Web-{1479C89F-A0AC-C000-012B-0E1141DD2FD0}" dt="2021-05-16T14:17:52.062" v="698" actId="20577"/>
        <pc:sldMkLst>
          <pc:docMk/>
          <pc:sldMk cId="1786893396" sldId="10625"/>
        </pc:sldMkLst>
        <pc:spChg chg="mod">
          <ac:chgData name="Dinesh" userId="S::dfa2222_gmail.com#ext#@devupconforg2.onmicrosoft.com::9a1334e9-13e3-43a7-ad9c-e7c62f5dee48" providerId="AD" clId="Web-{1479C89F-A0AC-C000-012B-0E1141DD2FD0}" dt="2021-05-16T14:17:52.062" v="698" actId="20577"/>
          <ac:spMkLst>
            <pc:docMk/>
            <pc:sldMk cId="1786893396" sldId="10625"/>
            <ac:spMk id="3" creationId="{18F148FD-C706-6740-AB38-5455211202DC}"/>
          </ac:spMkLst>
        </pc:spChg>
      </pc:sldChg>
      <pc:sldChg chg="modSp">
        <pc:chgData name="Dinesh" userId="S::dfa2222_gmail.com#ext#@devupconforg2.onmicrosoft.com::9a1334e9-13e3-43a7-ad9c-e7c62f5dee48" providerId="AD" clId="Web-{1479C89F-A0AC-C000-012B-0E1141DD2FD0}" dt="2021-05-16T14:28:16.862" v="791" actId="20577"/>
        <pc:sldMkLst>
          <pc:docMk/>
          <pc:sldMk cId="3884277589" sldId="10638"/>
        </pc:sldMkLst>
        <pc:spChg chg="mod">
          <ac:chgData name="Dinesh" userId="S::dfa2222_gmail.com#ext#@devupconforg2.onmicrosoft.com::9a1334e9-13e3-43a7-ad9c-e7c62f5dee48" providerId="AD" clId="Web-{1479C89F-A0AC-C000-012B-0E1141DD2FD0}" dt="2021-05-16T14:28:16.862" v="791" actId="20577"/>
          <ac:spMkLst>
            <pc:docMk/>
            <pc:sldMk cId="3884277589" sldId="10638"/>
            <ac:spMk id="4" creationId="{4BA3A45F-3C6D-4640-9903-390AF8E1155F}"/>
          </ac:spMkLst>
        </pc:spChg>
      </pc:sldChg>
      <pc:sldChg chg="delSp modSp">
        <pc:chgData name="Dinesh" userId="S::dfa2222_gmail.com#ext#@devupconforg2.onmicrosoft.com::9a1334e9-13e3-43a7-ad9c-e7c62f5dee48" providerId="AD" clId="Web-{1479C89F-A0AC-C000-012B-0E1141DD2FD0}" dt="2021-05-16T14:57:38.056" v="881" actId="1076"/>
        <pc:sldMkLst>
          <pc:docMk/>
          <pc:sldMk cId="1539238582" sldId="10639"/>
        </pc:sldMkLst>
        <pc:spChg chg="mod">
          <ac:chgData name="Dinesh" userId="S::dfa2222_gmail.com#ext#@devupconforg2.onmicrosoft.com::9a1334e9-13e3-43a7-ad9c-e7c62f5dee48" providerId="AD" clId="Web-{1479C89F-A0AC-C000-012B-0E1141DD2FD0}" dt="2021-05-16T14:50:56.919" v="866" actId="20577"/>
          <ac:spMkLst>
            <pc:docMk/>
            <pc:sldMk cId="1539238582" sldId="10639"/>
            <ac:spMk id="2" creationId="{17EC82E6-0A9F-411B-9702-4BA61BF2F0F9}"/>
          </ac:spMkLst>
        </pc:spChg>
        <pc:spChg chg="mod">
          <ac:chgData name="Dinesh" userId="S::dfa2222_gmail.com#ext#@devupconforg2.onmicrosoft.com::9a1334e9-13e3-43a7-ad9c-e7c62f5dee48" providerId="AD" clId="Web-{1479C89F-A0AC-C000-012B-0E1141DD2FD0}" dt="2021-05-16T14:57:28.634" v="879" actId="14100"/>
          <ac:spMkLst>
            <pc:docMk/>
            <pc:sldMk cId="1539238582" sldId="10639"/>
            <ac:spMk id="8" creationId="{C9538675-0155-4CBB-8AC2-72B08819C198}"/>
          </ac:spMkLst>
        </pc:spChg>
        <pc:spChg chg="del">
          <ac:chgData name="Dinesh" userId="S::dfa2222_gmail.com#ext#@devupconforg2.onmicrosoft.com::9a1334e9-13e3-43a7-ad9c-e7c62f5dee48" providerId="AD" clId="Web-{1479C89F-A0AC-C000-012B-0E1141DD2FD0}" dt="2021-05-16T14:57:16.603" v="876"/>
          <ac:spMkLst>
            <pc:docMk/>
            <pc:sldMk cId="1539238582" sldId="10639"/>
            <ac:spMk id="10" creationId="{B96D5FE6-DAB1-49EB-9E55-D5C38556A680}"/>
          </ac:spMkLst>
        </pc:spChg>
        <pc:picChg chg="mod">
          <ac:chgData name="Dinesh" userId="S::dfa2222_gmail.com#ext#@devupconforg2.onmicrosoft.com::9a1334e9-13e3-43a7-ad9c-e7c62f5dee48" providerId="AD" clId="Web-{1479C89F-A0AC-C000-012B-0E1141DD2FD0}" dt="2021-05-16T14:56:12.523" v="874" actId="14100"/>
          <ac:picMkLst>
            <pc:docMk/>
            <pc:sldMk cId="1539238582" sldId="10639"/>
            <ac:picMk id="5" creationId="{C35D2CB8-5994-4466-B940-AF823BCA0882}"/>
          </ac:picMkLst>
        </pc:picChg>
        <pc:picChg chg="mod">
          <ac:chgData name="Dinesh" userId="S::dfa2222_gmail.com#ext#@devupconforg2.onmicrosoft.com::9a1334e9-13e3-43a7-ad9c-e7c62f5dee48" providerId="AD" clId="Web-{1479C89F-A0AC-C000-012B-0E1141DD2FD0}" dt="2021-05-16T14:57:38.056" v="881" actId="1076"/>
          <ac:picMkLst>
            <pc:docMk/>
            <pc:sldMk cId="1539238582" sldId="10639"/>
            <ac:picMk id="7" creationId="{015ED700-E3E4-4827-B2B5-7805638214F5}"/>
          </ac:picMkLst>
        </pc:picChg>
      </pc:sldChg>
      <pc:sldChg chg="addSp delSp modSp">
        <pc:chgData name="Dinesh" userId="S::dfa2222_gmail.com#ext#@devupconforg2.onmicrosoft.com::9a1334e9-13e3-43a7-ad9c-e7c62f5dee48" providerId="AD" clId="Web-{1479C89F-A0AC-C000-012B-0E1141DD2FD0}" dt="2021-05-16T15:00:56.891" v="892" actId="20577"/>
        <pc:sldMkLst>
          <pc:docMk/>
          <pc:sldMk cId="3755027584" sldId="10640"/>
        </pc:sldMkLst>
        <pc:spChg chg="add mod">
          <ac:chgData name="Dinesh" userId="S::dfa2222_gmail.com#ext#@devupconforg2.onmicrosoft.com::9a1334e9-13e3-43a7-ad9c-e7c62f5dee48" providerId="AD" clId="Web-{1479C89F-A0AC-C000-012B-0E1141DD2FD0}" dt="2021-05-16T15:00:56.891" v="892" actId="20577"/>
          <ac:spMkLst>
            <pc:docMk/>
            <pc:sldMk cId="3755027584" sldId="10640"/>
            <ac:spMk id="12" creationId="{45659FF8-68B1-4637-96F9-36488E9EA60C}"/>
          </ac:spMkLst>
        </pc:spChg>
        <pc:spChg chg="add mod">
          <ac:chgData name="Dinesh" userId="S::dfa2222_gmail.com#ext#@devupconforg2.onmicrosoft.com::9a1334e9-13e3-43a7-ad9c-e7c62f5dee48" providerId="AD" clId="Web-{1479C89F-A0AC-C000-012B-0E1141DD2FD0}" dt="2021-05-16T14:50:00.027" v="862"/>
          <ac:spMkLst>
            <pc:docMk/>
            <pc:sldMk cId="3755027584" sldId="10640"/>
            <ac:spMk id="14" creationId="{2AAB04A6-8749-42E3-98B6-20CCC08EA342}"/>
          </ac:spMkLst>
        </pc:spChg>
        <pc:picChg chg="del">
          <ac:chgData name="Dinesh" userId="S::dfa2222_gmail.com#ext#@devupconforg2.onmicrosoft.com::9a1334e9-13e3-43a7-ad9c-e7c62f5dee48" providerId="AD" clId="Web-{1479C89F-A0AC-C000-012B-0E1141DD2FD0}" dt="2021-05-16T14:50:00.027" v="862"/>
          <ac:picMkLst>
            <pc:docMk/>
            <pc:sldMk cId="3755027584" sldId="10640"/>
            <ac:picMk id="4" creationId="{A8A62110-74E3-4D2D-B10D-FF42139874B8}"/>
          </ac:picMkLst>
        </pc:picChg>
      </pc:sldChg>
      <pc:sldChg chg="modSp">
        <pc:chgData name="Dinesh" userId="S::dfa2222_gmail.com#ext#@devupconforg2.onmicrosoft.com::9a1334e9-13e3-43a7-ad9c-e7c62f5dee48" providerId="AD" clId="Web-{1479C89F-A0AC-C000-012B-0E1141DD2FD0}" dt="2021-05-16T14:02:04.893" v="558" actId="1076"/>
        <pc:sldMkLst>
          <pc:docMk/>
          <pc:sldMk cId="1114219300" sldId="10642"/>
        </pc:sldMkLst>
        <pc:picChg chg="mod">
          <ac:chgData name="Dinesh" userId="S::dfa2222_gmail.com#ext#@devupconforg2.onmicrosoft.com::9a1334e9-13e3-43a7-ad9c-e7c62f5dee48" providerId="AD" clId="Web-{1479C89F-A0AC-C000-012B-0E1141DD2FD0}" dt="2021-05-16T14:02:04.893" v="558" actId="1076"/>
          <ac:picMkLst>
            <pc:docMk/>
            <pc:sldMk cId="1114219300" sldId="10642"/>
            <ac:picMk id="2" creationId="{673F3FF7-93A8-4467-AADB-CADD3FA13D10}"/>
          </ac:picMkLst>
        </pc:picChg>
      </pc:sldChg>
      <pc:sldChg chg="addSp delSp modSp new">
        <pc:chgData name="Dinesh" userId="S::dfa2222_gmail.com#ext#@devupconforg2.onmicrosoft.com::9a1334e9-13e3-43a7-ad9c-e7c62f5dee48" providerId="AD" clId="Web-{1479C89F-A0AC-C000-012B-0E1141DD2FD0}" dt="2021-05-16T15:01:05.875" v="894" actId="20577"/>
        <pc:sldMkLst>
          <pc:docMk/>
          <pc:sldMk cId="3131533257" sldId="10645"/>
        </pc:sldMkLst>
        <pc:spChg chg="add del mod">
          <ac:chgData name="Dinesh" userId="S::dfa2222_gmail.com#ext#@devupconforg2.onmicrosoft.com::9a1334e9-13e3-43a7-ad9c-e7c62f5dee48" providerId="AD" clId="Web-{1479C89F-A0AC-C000-012B-0E1141DD2FD0}" dt="2021-05-16T14:11:18.144" v="565"/>
          <ac:spMkLst>
            <pc:docMk/>
            <pc:sldMk cId="3131533257" sldId="10645"/>
            <ac:spMk id="5" creationId="{73559BF6-E086-497F-A6CB-03898719D6EB}"/>
          </ac:spMkLst>
        </pc:spChg>
        <pc:spChg chg="add mod">
          <ac:chgData name="Dinesh" userId="S::dfa2222_gmail.com#ext#@devupconforg2.onmicrosoft.com::9a1334e9-13e3-43a7-ad9c-e7c62f5dee48" providerId="AD" clId="Web-{1479C89F-A0AC-C000-012B-0E1141DD2FD0}" dt="2021-05-16T14:44:46.721" v="828" actId="1076"/>
          <ac:spMkLst>
            <pc:docMk/>
            <pc:sldMk cId="3131533257" sldId="10645"/>
            <ac:spMk id="7" creationId="{5059CB76-7F4A-4DBB-AF5E-3151ED99B0A5}"/>
          </ac:spMkLst>
        </pc:spChg>
        <pc:spChg chg="add mod">
          <ac:chgData name="Dinesh" userId="S::dfa2222_gmail.com#ext#@devupconforg2.onmicrosoft.com::9a1334e9-13e3-43a7-ad9c-e7c62f5dee48" providerId="AD" clId="Web-{1479C89F-A0AC-C000-012B-0E1141DD2FD0}" dt="2021-05-16T15:01:05.875" v="894" actId="20577"/>
          <ac:spMkLst>
            <pc:docMk/>
            <pc:sldMk cId="3131533257" sldId="10645"/>
            <ac:spMk id="13" creationId="{85466036-2D76-41D6-98F9-C0EA14AF01E4}"/>
          </ac:spMkLst>
        </pc:spChg>
        <pc:spChg chg="del mod">
          <ac:chgData name="Dinesh" userId="S::dfa2222_gmail.com#ext#@devupconforg2.onmicrosoft.com::9a1334e9-13e3-43a7-ad9c-e7c62f5dee48" providerId="AD" clId="Web-{1479C89F-A0AC-C000-012B-0E1141DD2FD0}" dt="2021-05-16T14:44:31.470" v="825"/>
          <ac:spMkLst>
            <pc:docMk/>
            <pc:sldMk cId="3131533257" sldId="10645"/>
            <ac:spMk id="18" creationId="{E3163646-B63B-4FB5-941C-3F07DC3C8CD9}"/>
          </ac:spMkLst>
        </pc:spChg>
        <pc:spChg chg="mod">
          <ac:chgData name="Dinesh" userId="S::dfa2222_gmail.com#ext#@devupconforg2.onmicrosoft.com::9a1334e9-13e3-43a7-ad9c-e7c62f5dee48" providerId="AD" clId="Web-{1479C89F-A0AC-C000-012B-0E1141DD2FD0}" dt="2021-05-16T14:49:15.963" v="858" actId="20577"/>
          <ac:spMkLst>
            <pc:docMk/>
            <pc:sldMk cId="3131533257" sldId="10645"/>
            <ac:spMk id="22" creationId="{DB7FE843-BEFD-49F3-B1F7-745CD97FE399}"/>
          </ac:spMkLst>
        </pc:spChg>
        <pc:picChg chg="add mod">
          <ac:chgData name="Dinesh" userId="S::dfa2222_gmail.com#ext#@devupconforg2.onmicrosoft.com::9a1334e9-13e3-43a7-ad9c-e7c62f5dee48" providerId="AD" clId="Web-{1479C89F-A0AC-C000-012B-0E1141DD2FD0}" dt="2021-05-16T13:37:22.143" v="3" actId="1076"/>
          <ac:picMkLst>
            <pc:docMk/>
            <pc:sldMk cId="3131533257" sldId="10645"/>
            <ac:picMk id="4" creationId="{57BE10CD-BEE1-4ED0-AFCB-A2C55ADACE38}"/>
          </ac:picMkLst>
        </pc:picChg>
        <pc:picChg chg="add del mod">
          <ac:chgData name="Dinesh" userId="S::dfa2222_gmail.com#ext#@devupconforg2.onmicrosoft.com::9a1334e9-13e3-43a7-ad9c-e7c62f5dee48" providerId="AD" clId="Web-{1479C89F-A0AC-C000-012B-0E1141DD2FD0}" dt="2021-05-16T14:48:10.977" v="836"/>
          <ac:picMkLst>
            <pc:docMk/>
            <pc:sldMk cId="3131533257" sldId="10645"/>
            <ac:picMk id="11" creationId="{1F49754E-68D3-41E1-9917-74FD4575E0A6}"/>
          </ac:picMkLst>
        </pc:picChg>
      </pc:sldChg>
      <pc:sldChg chg="addSp delSp modSp new">
        <pc:chgData name="Dinesh" userId="S::dfa2222_gmail.com#ext#@devupconforg2.onmicrosoft.com::9a1334e9-13e3-43a7-ad9c-e7c62f5dee48" providerId="AD" clId="Web-{1479C89F-A0AC-C000-012B-0E1141DD2FD0}" dt="2021-05-16T15:01:13.547" v="896" actId="20577"/>
        <pc:sldMkLst>
          <pc:docMk/>
          <pc:sldMk cId="2839776037" sldId="10646"/>
        </pc:sldMkLst>
        <pc:spChg chg="mod">
          <ac:chgData name="Dinesh" userId="S::dfa2222_gmail.com#ext#@devupconforg2.onmicrosoft.com::9a1334e9-13e3-43a7-ad9c-e7c62f5dee48" providerId="AD" clId="Web-{1479C89F-A0AC-C000-012B-0E1141DD2FD0}" dt="2021-05-16T15:01:13.547" v="896" actId="20577"/>
          <ac:spMkLst>
            <pc:docMk/>
            <pc:sldMk cId="2839776037" sldId="10646"/>
            <ac:spMk id="2" creationId="{CE7CE2DC-1B27-4E43-97F5-56CB12BE9A1E}"/>
          </ac:spMkLst>
        </pc:spChg>
        <pc:spChg chg="del">
          <ac:chgData name="Dinesh" userId="S::dfa2222_gmail.com#ext#@devupconforg2.onmicrosoft.com::9a1334e9-13e3-43a7-ad9c-e7c62f5dee48" providerId="AD" clId="Web-{1479C89F-A0AC-C000-012B-0E1141DD2FD0}" dt="2021-05-16T13:39:06.990" v="7"/>
          <ac:spMkLst>
            <pc:docMk/>
            <pc:sldMk cId="2839776037" sldId="10646"/>
            <ac:spMk id="4" creationId="{8CEC7650-0DD6-44C4-BDA8-64331BB843F3}"/>
          </ac:spMkLst>
        </pc:spChg>
        <pc:graphicFrameChg chg="add mod ord modGraphic">
          <ac:chgData name="Dinesh" userId="S::dfa2222_gmail.com#ext#@devupconforg2.onmicrosoft.com::9a1334e9-13e3-43a7-ad9c-e7c62f5dee48" providerId="AD" clId="Web-{1479C89F-A0AC-C000-012B-0E1141DD2FD0}" dt="2021-05-16T14:47:37.335" v="833" actId="20577"/>
          <ac:graphicFrameMkLst>
            <pc:docMk/>
            <pc:sldMk cId="2839776037" sldId="10646"/>
            <ac:graphicFrameMk id="5" creationId="{4E6489FE-C543-4C7B-A70D-213D01E0AE77}"/>
          </ac:graphicFrameMkLst>
        </pc:graphicFrameChg>
      </pc:sldChg>
    </pc:docChg>
  </pc:docChgLst>
  <pc:docChgLst>
    <pc:chgData name="Van de Castle, Barbara" userId="S::vandecastle_umaryland.edu#ext#@devupconforg2.onmicrosoft.com::f542a9f7-6d6b-402d-8b4d-ed0ebd0f65d7" providerId="AD" clId="Web-{3A2B6D24-1801-4E6F-8E73-523809A4ACE5}"/>
    <pc:docChg chg="modSld">
      <pc:chgData name="Van de Castle, Barbara" userId="S::vandecastle_umaryland.edu#ext#@devupconforg2.onmicrosoft.com::f542a9f7-6d6b-402d-8b4d-ed0ebd0f65d7" providerId="AD" clId="Web-{3A2B6D24-1801-4E6F-8E73-523809A4ACE5}" dt="2021-05-16T12:07:08.679" v="17" actId="20577"/>
      <pc:docMkLst>
        <pc:docMk/>
      </pc:docMkLst>
      <pc:sldChg chg="modSp">
        <pc:chgData name="Van de Castle, Barbara" userId="S::vandecastle_umaryland.edu#ext#@devupconforg2.onmicrosoft.com::f542a9f7-6d6b-402d-8b4d-ed0ebd0f65d7" providerId="AD" clId="Web-{3A2B6D24-1801-4E6F-8E73-523809A4ACE5}" dt="2021-05-16T12:07:08.679" v="17" actId="20577"/>
        <pc:sldMkLst>
          <pc:docMk/>
          <pc:sldMk cId="3884277589" sldId="10638"/>
        </pc:sldMkLst>
        <pc:spChg chg="mod">
          <ac:chgData name="Van de Castle, Barbara" userId="S::vandecastle_umaryland.edu#ext#@devupconforg2.onmicrosoft.com::f542a9f7-6d6b-402d-8b4d-ed0ebd0f65d7" providerId="AD" clId="Web-{3A2B6D24-1801-4E6F-8E73-523809A4ACE5}" dt="2021-05-16T12:07:08.679" v="17" actId="20577"/>
          <ac:spMkLst>
            <pc:docMk/>
            <pc:sldMk cId="3884277589" sldId="10638"/>
            <ac:spMk id="4" creationId="{4BA3A45F-3C6D-4640-9903-390AF8E1155F}"/>
          </ac:spMkLst>
        </pc:spChg>
      </pc:sldChg>
    </pc:docChg>
  </pc:docChgLst>
  <pc:docChgLst>
    <pc:chgData name="Alyssa Robertson" userId="S::alykat007_aol.com#ext#@devupconforg2.onmicrosoft.com::95e0359b-df7b-48ea-adc7-4736e0223fa2" providerId="AD" clId="Web-{5544FA5C-27EB-468F-9EA2-3550D01DA842}"/>
    <pc:docChg chg="modSld">
      <pc:chgData name="Alyssa Robertson" userId="S::alykat007_aol.com#ext#@devupconforg2.onmicrosoft.com::95e0359b-df7b-48ea-adc7-4736e0223fa2" providerId="AD" clId="Web-{5544FA5C-27EB-468F-9EA2-3550D01DA842}" dt="2021-05-16T14:14:28.182" v="1" actId="1076"/>
      <pc:docMkLst>
        <pc:docMk/>
      </pc:docMkLst>
      <pc:sldChg chg="delSp modSp">
        <pc:chgData name="Alyssa Robertson" userId="S::alykat007_aol.com#ext#@devupconforg2.onmicrosoft.com::95e0359b-df7b-48ea-adc7-4736e0223fa2" providerId="AD" clId="Web-{5544FA5C-27EB-468F-9EA2-3550D01DA842}" dt="2021-05-16T14:14:28.182" v="1" actId="1076"/>
        <pc:sldMkLst>
          <pc:docMk/>
          <pc:sldMk cId="3131533257" sldId="10645"/>
        </pc:sldMkLst>
        <pc:spChg chg="mod">
          <ac:chgData name="Alyssa Robertson" userId="S::alykat007_aol.com#ext#@devupconforg2.onmicrosoft.com::95e0359b-df7b-48ea-adc7-4736e0223fa2" providerId="AD" clId="Web-{5544FA5C-27EB-468F-9EA2-3550D01DA842}" dt="2021-05-16T14:14:28.182" v="1" actId="1076"/>
          <ac:spMkLst>
            <pc:docMk/>
            <pc:sldMk cId="3131533257" sldId="10645"/>
            <ac:spMk id="18" creationId="{E3163646-B63B-4FB5-941C-3F07DC3C8CD9}"/>
          </ac:spMkLst>
        </pc:spChg>
        <pc:spChg chg="del">
          <ac:chgData name="Alyssa Robertson" userId="S::alykat007_aol.com#ext#@devupconforg2.onmicrosoft.com::95e0359b-df7b-48ea-adc7-4736e0223fa2" providerId="AD" clId="Web-{5544FA5C-27EB-468F-9EA2-3550D01DA842}" dt="2021-05-16T14:14:28.135" v="0"/>
          <ac:spMkLst>
            <pc:docMk/>
            <pc:sldMk cId="3131533257" sldId="10645"/>
            <ac:spMk id="20" creationId="{E3163646-B63B-4FB5-941C-3F07DC3C8CD9}"/>
          </ac:spMkLst>
        </pc:spChg>
      </pc:sldChg>
    </pc:docChg>
  </pc:docChgLst>
  <pc:docChgLst>
    <pc:chgData name="Alyssa Robertson" userId="S::alykat007_aol.com#ext#@devupconforg2.onmicrosoft.com::95e0359b-df7b-48ea-adc7-4736e0223fa2" providerId="AD" clId="Web-{1177CD89-3CE7-4401-BC68-C246923A0E31}"/>
    <pc:docChg chg="modSld">
      <pc:chgData name="Alyssa Robertson" userId="S::alykat007_aol.com#ext#@devupconforg2.onmicrosoft.com::95e0359b-df7b-48ea-adc7-4736e0223fa2" providerId="AD" clId="Web-{1177CD89-3CE7-4401-BC68-C246923A0E31}" dt="2021-05-16T14:41:22.920" v="123"/>
      <pc:docMkLst>
        <pc:docMk/>
      </pc:docMkLst>
      <pc:sldChg chg="modSp">
        <pc:chgData name="Alyssa Robertson" userId="S::alykat007_aol.com#ext#@devupconforg2.onmicrosoft.com::95e0359b-df7b-48ea-adc7-4736e0223fa2" providerId="AD" clId="Web-{1177CD89-3CE7-4401-BC68-C246923A0E31}" dt="2021-05-16T14:34:42.066" v="101" actId="20577"/>
        <pc:sldMkLst>
          <pc:docMk/>
          <pc:sldMk cId="1786893396" sldId="10625"/>
        </pc:sldMkLst>
        <pc:spChg chg="mod">
          <ac:chgData name="Alyssa Robertson" userId="S::alykat007_aol.com#ext#@devupconforg2.onmicrosoft.com::95e0359b-df7b-48ea-adc7-4736e0223fa2" providerId="AD" clId="Web-{1177CD89-3CE7-4401-BC68-C246923A0E31}" dt="2021-05-16T14:34:42.066" v="101" actId="20577"/>
          <ac:spMkLst>
            <pc:docMk/>
            <pc:sldMk cId="1786893396" sldId="10625"/>
            <ac:spMk id="3" creationId="{18F148FD-C706-6740-AB38-5455211202DC}"/>
          </ac:spMkLst>
        </pc:spChg>
      </pc:sldChg>
      <pc:sldChg chg="modSp delAnim modAnim">
        <pc:chgData name="Alyssa Robertson" userId="S::alykat007_aol.com#ext#@devupconforg2.onmicrosoft.com::95e0359b-df7b-48ea-adc7-4736e0223fa2" providerId="AD" clId="Web-{1177CD89-3CE7-4401-BC68-C246923A0E31}" dt="2021-05-16T14:36:04.599" v="102"/>
        <pc:sldMkLst>
          <pc:docMk/>
          <pc:sldMk cId="3884277589" sldId="10638"/>
        </pc:sldMkLst>
        <pc:spChg chg="mod">
          <ac:chgData name="Alyssa Robertson" userId="S::alykat007_aol.com#ext#@devupconforg2.onmicrosoft.com::95e0359b-df7b-48ea-adc7-4736e0223fa2" providerId="AD" clId="Web-{1177CD89-3CE7-4401-BC68-C246923A0E31}" dt="2021-05-16T14:27:17.757" v="96" actId="20577"/>
          <ac:spMkLst>
            <pc:docMk/>
            <pc:sldMk cId="3884277589" sldId="10638"/>
            <ac:spMk id="4" creationId="{4BA3A45F-3C6D-4640-9903-390AF8E1155F}"/>
          </ac:spMkLst>
        </pc:spChg>
      </pc:sldChg>
      <pc:sldChg chg="addSp delSp modSp">
        <pc:chgData name="Alyssa Robertson" userId="S::alykat007_aol.com#ext#@devupconforg2.onmicrosoft.com::95e0359b-df7b-48ea-adc7-4736e0223fa2" providerId="AD" clId="Web-{1177CD89-3CE7-4401-BC68-C246923A0E31}" dt="2021-05-16T14:41:22.920" v="123"/>
        <pc:sldMkLst>
          <pc:docMk/>
          <pc:sldMk cId="3755027584" sldId="10640"/>
        </pc:sldMkLst>
        <pc:spChg chg="add mod">
          <ac:chgData name="Alyssa Robertson" userId="S::alykat007_aol.com#ext#@devupconforg2.onmicrosoft.com::95e0359b-df7b-48ea-adc7-4736e0223fa2" providerId="AD" clId="Web-{1177CD89-3CE7-4401-BC68-C246923A0E31}" dt="2021-05-16T14:41:22.920" v="123"/>
          <ac:spMkLst>
            <pc:docMk/>
            <pc:sldMk cId="3755027584" sldId="10640"/>
            <ac:spMk id="8" creationId="{448C5E9E-F20D-42F0-A061-03FB53E9C72E}"/>
          </ac:spMkLst>
        </pc:spChg>
        <pc:spChg chg="mod">
          <ac:chgData name="Alyssa Robertson" userId="S::alykat007_aol.com#ext#@devupconforg2.onmicrosoft.com::95e0359b-df7b-48ea-adc7-4736e0223fa2" providerId="AD" clId="Web-{1177CD89-3CE7-4401-BC68-C246923A0E31}" dt="2021-05-16T14:36:49.429" v="105" actId="1076"/>
          <ac:spMkLst>
            <pc:docMk/>
            <pc:sldMk cId="3755027584" sldId="10640"/>
            <ac:spMk id="10" creationId="{AEE1B3E2-13F7-43D6-9DFE-E22A883D5E22}"/>
          </ac:spMkLst>
        </pc:spChg>
        <pc:graphicFrameChg chg="mod">
          <ac:chgData name="Alyssa Robertson" userId="S::alykat007_aol.com#ext#@devupconforg2.onmicrosoft.com::95e0359b-df7b-48ea-adc7-4736e0223fa2" providerId="AD" clId="Web-{1177CD89-3CE7-4401-BC68-C246923A0E31}" dt="2021-05-16T14:36:46.022" v="104" actId="1076"/>
          <ac:graphicFrameMkLst>
            <pc:docMk/>
            <pc:sldMk cId="3755027584" sldId="10640"/>
            <ac:graphicFrameMk id="6" creationId="{C244F7FD-DF06-4059-8E4C-3CC20FEDC789}"/>
          </ac:graphicFrameMkLst>
        </pc:graphicFrameChg>
        <pc:picChg chg="del mod">
          <ac:chgData name="Alyssa Robertson" userId="S::alykat007_aol.com#ext#@devupconforg2.onmicrosoft.com::95e0359b-df7b-48ea-adc7-4736e0223fa2" providerId="AD" clId="Web-{1177CD89-3CE7-4401-BC68-C246923A0E31}" dt="2021-05-16T14:41:22.920" v="123"/>
          <ac:picMkLst>
            <pc:docMk/>
            <pc:sldMk cId="3755027584" sldId="10640"/>
            <ac:picMk id="5" creationId="{E4B34DCE-5F94-455E-B3AE-4E258A421E6C}"/>
          </ac:picMkLst>
        </pc:picChg>
      </pc:sldChg>
      <pc:sldChg chg="mod modShow">
        <pc:chgData name="Alyssa Robertson" userId="S::alykat007_aol.com#ext#@devupconforg2.onmicrosoft.com::95e0359b-df7b-48ea-adc7-4736e0223fa2" providerId="AD" clId="Web-{1177CD89-3CE7-4401-BC68-C246923A0E31}" dt="2021-05-16T14:16:48.896" v="14"/>
        <pc:sldMkLst>
          <pc:docMk/>
          <pc:sldMk cId="1195974900" sldId="10644"/>
        </pc:sldMkLst>
      </pc:sldChg>
      <pc:sldChg chg="modSp">
        <pc:chgData name="Alyssa Robertson" userId="S::alykat007_aol.com#ext#@devupconforg2.onmicrosoft.com::95e0359b-df7b-48ea-adc7-4736e0223fa2" providerId="AD" clId="Web-{1177CD89-3CE7-4401-BC68-C246923A0E31}" dt="2021-05-16T14:40:41.857" v="122" actId="20577"/>
        <pc:sldMkLst>
          <pc:docMk/>
          <pc:sldMk cId="3131533257" sldId="10645"/>
        </pc:sldMkLst>
        <pc:spChg chg="mod">
          <ac:chgData name="Alyssa Robertson" userId="S::alykat007_aol.com#ext#@devupconforg2.onmicrosoft.com::95e0359b-df7b-48ea-adc7-4736e0223fa2" providerId="AD" clId="Web-{1177CD89-3CE7-4401-BC68-C246923A0E31}" dt="2021-05-16T14:40:41.857" v="122" actId="20577"/>
          <ac:spMkLst>
            <pc:docMk/>
            <pc:sldMk cId="3131533257" sldId="10645"/>
            <ac:spMk id="18" creationId="{E3163646-B63B-4FB5-941C-3F07DC3C8CD9}"/>
          </ac:spMkLst>
        </pc:spChg>
        <pc:spChg chg="mod">
          <ac:chgData name="Alyssa Robertson" userId="S::alykat007_aol.com#ext#@devupconforg2.onmicrosoft.com::95e0359b-df7b-48ea-adc7-4736e0223fa2" providerId="AD" clId="Web-{1177CD89-3CE7-4401-BC68-C246923A0E31}" dt="2021-05-16T14:37:27.508" v="117" actId="1076"/>
          <ac:spMkLst>
            <pc:docMk/>
            <pc:sldMk cId="3131533257" sldId="10645"/>
            <ac:spMk id="22" creationId="{DB7FE843-BEFD-49F3-B1F7-745CD97FE399}"/>
          </ac:spMkLst>
        </pc:spChg>
        <pc:spChg chg="mod">
          <ac:chgData name="Alyssa Robertson" userId="S::alykat007_aol.com#ext#@devupconforg2.onmicrosoft.com::95e0359b-df7b-48ea-adc7-4736e0223fa2" providerId="AD" clId="Web-{1177CD89-3CE7-4401-BC68-C246923A0E31}" dt="2021-05-16T14:37:33.883" v="118" actId="1076"/>
          <ac:spMkLst>
            <pc:docMk/>
            <pc:sldMk cId="3131533257" sldId="10645"/>
            <ac:spMk id="26" creationId="{922A4F6E-F90C-4C38-A9CC-CB57CDC44A62}"/>
          </ac:spMkLst>
        </pc:spChg>
        <pc:picChg chg="mod">
          <ac:chgData name="Alyssa Robertson" userId="S::alykat007_aol.com#ext#@devupconforg2.onmicrosoft.com::95e0359b-df7b-48ea-adc7-4736e0223fa2" providerId="AD" clId="Web-{1177CD89-3CE7-4401-BC68-C246923A0E31}" dt="2021-05-16T14:37:22.648" v="116" actId="1076"/>
          <ac:picMkLst>
            <pc:docMk/>
            <pc:sldMk cId="3131533257" sldId="10645"/>
            <ac:picMk id="4" creationId="{57BE10CD-BEE1-4ED0-AFCB-A2C55ADACE38}"/>
          </ac:picMkLst>
        </pc:picChg>
        <pc:picChg chg="mod">
          <ac:chgData name="Alyssa Robertson" userId="S::alykat007_aol.com#ext#@devupconforg2.onmicrosoft.com::95e0359b-df7b-48ea-adc7-4736e0223fa2" providerId="AD" clId="Web-{1177CD89-3CE7-4401-BC68-C246923A0E31}" dt="2021-05-16T14:37:11.414" v="111" actId="1076"/>
          <ac:picMkLst>
            <pc:docMk/>
            <pc:sldMk cId="3131533257" sldId="10645"/>
            <ac:picMk id="6" creationId="{19FBD515-3FD8-4303-A53F-C4FF8E30A63B}"/>
          </ac:picMkLst>
        </pc:picChg>
        <pc:picChg chg="mod">
          <ac:chgData name="Alyssa Robertson" userId="S::alykat007_aol.com#ext#@devupconforg2.onmicrosoft.com::95e0359b-df7b-48ea-adc7-4736e0223fa2" providerId="AD" clId="Web-{1177CD89-3CE7-4401-BC68-C246923A0E31}" dt="2021-05-16T14:37:15.257" v="113" actId="1076"/>
          <ac:picMkLst>
            <pc:docMk/>
            <pc:sldMk cId="3131533257" sldId="10645"/>
            <ac:picMk id="8" creationId="{563CD048-12AB-4109-922E-D43C77FA236D}"/>
          </ac:picMkLst>
        </pc:picChg>
        <pc:picChg chg="mod">
          <ac:chgData name="Alyssa Robertson" userId="S::alykat007_aol.com#ext#@devupconforg2.onmicrosoft.com::95e0359b-df7b-48ea-adc7-4736e0223fa2" providerId="AD" clId="Web-{1177CD89-3CE7-4401-BC68-C246923A0E31}" dt="2021-05-16T14:37:16.664" v="114" actId="1076"/>
          <ac:picMkLst>
            <pc:docMk/>
            <pc:sldMk cId="3131533257" sldId="10645"/>
            <ac:picMk id="10" creationId="{14148796-446B-4214-BA40-FE8BD0022FC9}"/>
          </ac:picMkLst>
        </pc:picChg>
        <pc:picChg chg="mod">
          <ac:chgData name="Alyssa Robertson" userId="S::alykat007_aol.com#ext#@devupconforg2.onmicrosoft.com::95e0359b-df7b-48ea-adc7-4736e0223fa2" providerId="AD" clId="Web-{1177CD89-3CE7-4401-BC68-C246923A0E31}" dt="2021-05-16T14:37:13.023" v="112" actId="1076"/>
          <ac:picMkLst>
            <pc:docMk/>
            <pc:sldMk cId="3131533257" sldId="10645"/>
            <ac:picMk id="12" creationId="{EF5481A9-BCA7-4550-BE5C-8A49514A630E}"/>
          </ac:picMkLst>
        </pc:picChg>
        <pc:picChg chg="mod">
          <ac:chgData name="Alyssa Robertson" userId="S::alykat007_aol.com#ext#@devupconforg2.onmicrosoft.com::95e0359b-df7b-48ea-adc7-4736e0223fa2" providerId="AD" clId="Web-{1177CD89-3CE7-4401-BC68-C246923A0E31}" dt="2021-05-16T14:37:06.663" v="109" actId="1076"/>
          <ac:picMkLst>
            <pc:docMk/>
            <pc:sldMk cId="3131533257" sldId="10645"/>
            <ac:picMk id="14" creationId="{3027E634-745D-4E12-B968-D4EA9813AC45}"/>
          </ac:picMkLst>
        </pc:picChg>
        <pc:picChg chg="mod">
          <ac:chgData name="Alyssa Robertson" userId="S::alykat007_aol.com#ext#@devupconforg2.onmicrosoft.com::95e0359b-df7b-48ea-adc7-4736e0223fa2" providerId="AD" clId="Web-{1177CD89-3CE7-4401-BC68-C246923A0E31}" dt="2021-05-16T14:37:18.461" v="115" actId="1076"/>
          <ac:picMkLst>
            <pc:docMk/>
            <pc:sldMk cId="3131533257" sldId="10645"/>
            <ac:picMk id="15" creationId="{000A7BB2-AB12-47D1-915B-B2ADD1F53C58}"/>
          </ac:picMkLst>
        </pc:picChg>
        <pc:picChg chg="mod">
          <ac:chgData name="Alyssa Robertson" userId="S::alykat007_aol.com#ext#@devupconforg2.onmicrosoft.com::95e0359b-df7b-48ea-adc7-4736e0223fa2" providerId="AD" clId="Web-{1177CD89-3CE7-4401-BC68-C246923A0E31}" dt="2021-05-16T14:37:05.132" v="108" actId="1076"/>
          <ac:picMkLst>
            <pc:docMk/>
            <pc:sldMk cId="3131533257" sldId="10645"/>
            <ac:picMk id="16" creationId="{22E3320E-EB2B-4E0B-959E-96C7D6F202B0}"/>
          </ac:picMkLst>
        </pc:picChg>
        <pc:picChg chg="mod">
          <ac:chgData name="Alyssa Robertson" userId="S::alykat007_aol.com#ext#@devupconforg2.onmicrosoft.com::95e0359b-df7b-48ea-adc7-4736e0223fa2" providerId="AD" clId="Web-{1177CD89-3CE7-4401-BC68-C246923A0E31}" dt="2021-05-16T14:38:30.603" v="119" actId="1076"/>
          <ac:picMkLst>
            <pc:docMk/>
            <pc:sldMk cId="3131533257" sldId="10645"/>
            <ac:picMk id="17" creationId="{2CB1B083-E2A7-4807-A6BA-43BBB13E2D0B}"/>
          </ac:picMkLst>
        </pc:picChg>
        <pc:picChg chg="mod">
          <ac:chgData name="Alyssa Robertson" userId="S::alykat007_aol.com#ext#@devupconforg2.onmicrosoft.com::95e0359b-df7b-48ea-adc7-4736e0223fa2" providerId="AD" clId="Web-{1177CD89-3CE7-4401-BC68-C246923A0E31}" dt="2021-05-16T14:36:58.429" v="106" actId="1076"/>
          <ac:picMkLst>
            <pc:docMk/>
            <pc:sldMk cId="3131533257" sldId="10645"/>
            <ac:picMk id="21" creationId="{22E2E6BE-9C6A-470A-9AA7-6FC2F31D0BC3}"/>
          </ac:picMkLst>
        </pc:picChg>
      </pc:sldChg>
    </pc:docChg>
  </pc:docChgLst>
  <pc:docChgLst>
    <pc:chgData name="Alyssa Robertson" userId="S::alykat007_aol.com#ext#@devupconforg2.onmicrosoft.com::95e0359b-df7b-48ea-adc7-4736e0223fa2" providerId="AD" clId="Web-{6918BE5A-BDE4-4805-BD12-D4C04D1E6626}"/>
    <pc:docChg chg="sldOrd">
      <pc:chgData name="Alyssa Robertson" userId="S::alykat007_aol.com#ext#@devupconforg2.onmicrosoft.com::95e0359b-df7b-48ea-adc7-4736e0223fa2" providerId="AD" clId="Web-{6918BE5A-BDE4-4805-BD12-D4C04D1E6626}" dt="2021-05-16T12:06:22.618" v="1"/>
      <pc:docMkLst>
        <pc:docMk/>
      </pc:docMkLst>
      <pc:sldChg chg="ord">
        <pc:chgData name="Alyssa Robertson" userId="S::alykat007_aol.com#ext#@devupconforg2.onmicrosoft.com::95e0359b-df7b-48ea-adc7-4736e0223fa2" providerId="AD" clId="Web-{6918BE5A-BDE4-4805-BD12-D4C04D1E6626}" dt="2021-05-16T12:06:22.618" v="1"/>
        <pc:sldMkLst>
          <pc:docMk/>
          <pc:sldMk cId="1539238582" sldId="10639"/>
        </pc:sldMkLst>
      </pc:sldChg>
      <pc:sldChg chg="ord">
        <pc:chgData name="Alyssa Robertson" userId="S::alykat007_aol.com#ext#@devupconforg2.onmicrosoft.com::95e0359b-df7b-48ea-adc7-4736e0223fa2" providerId="AD" clId="Web-{6918BE5A-BDE4-4805-BD12-D4C04D1E6626}" dt="2021-05-16T12:05:51.331" v="0"/>
        <pc:sldMkLst>
          <pc:docMk/>
          <pc:sldMk cId="1114219300" sldId="10642"/>
        </pc:sldMkLst>
      </pc:sldChg>
    </pc:docChg>
  </pc:docChgLst>
  <pc:docChgLst>
    <pc:chgData name="Van de Castle, Barbara" userId="S::vandecastle_umaryland.edu#ext#@devupconforg2.onmicrosoft.com::f542a9f7-6d6b-402d-8b4d-ed0ebd0f65d7" providerId="AD" clId="Web-{6A2A7337-B228-4F63-8369-2520E3A3A674}"/>
    <pc:docChg chg="modSld sldOrd">
      <pc:chgData name="Van de Castle, Barbara" userId="S::vandecastle_umaryland.edu#ext#@devupconforg2.onmicrosoft.com::f542a9f7-6d6b-402d-8b4d-ed0ebd0f65d7" providerId="AD" clId="Web-{6A2A7337-B228-4F63-8369-2520E3A3A674}" dt="2021-05-16T03:01:12.411" v="517" actId="20577"/>
      <pc:docMkLst>
        <pc:docMk/>
      </pc:docMkLst>
      <pc:sldChg chg="addSp delSp modSp ord">
        <pc:chgData name="Van de Castle, Barbara" userId="S::vandecastle_umaryland.edu#ext#@devupconforg2.onmicrosoft.com::f542a9f7-6d6b-402d-8b4d-ed0ebd0f65d7" providerId="AD" clId="Web-{6A2A7337-B228-4F63-8369-2520E3A3A674}" dt="2021-05-16T03:01:12.411" v="517" actId="20577"/>
        <pc:sldMkLst>
          <pc:docMk/>
          <pc:sldMk cId="362133511" sldId="10641"/>
        </pc:sldMkLst>
        <pc:spChg chg="mod">
          <ac:chgData name="Van de Castle, Barbara" userId="S::vandecastle_umaryland.edu#ext#@devupconforg2.onmicrosoft.com::f542a9f7-6d6b-402d-8b4d-ed0ebd0f65d7" providerId="AD" clId="Web-{6A2A7337-B228-4F63-8369-2520E3A3A674}" dt="2021-05-16T02:59:10.591" v="489" actId="20577"/>
          <ac:spMkLst>
            <pc:docMk/>
            <pc:sldMk cId="362133511" sldId="10641"/>
            <ac:spMk id="23" creationId="{FD829E1C-C1E2-4E31-B078-8F8233BDAA5D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3:00:42.238" v="491" actId="20577"/>
          <ac:spMkLst>
            <pc:docMk/>
            <pc:sldMk cId="362133511" sldId="10641"/>
            <ac:spMk id="24" creationId="{B79C5970-F429-4CE5-A4F1-3B3963702F7E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48:22.901" v="266" actId="20577"/>
          <ac:spMkLst>
            <pc:docMk/>
            <pc:sldMk cId="362133511" sldId="10641"/>
            <ac:spMk id="26" creationId="{895C5829-EB0E-5444-A10A-F6FD1A61F434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42:46.986" v="131" actId="1076"/>
          <ac:spMkLst>
            <pc:docMk/>
            <pc:sldMk cId="362133511" sldId="10641"/>
            <ac:spMk id="52" creationId="{39466CBF-C027-B64C-8631-069036E921CA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42:52.189" v="132" actId="1076"/>
          <ac:spMkLst>
            <pc:docMk/>
            <pc:sldMk cId="362133511" sldId="10641"/>
            <ac:spMk id="54" creationId="{6C9B7C68-9CA2-DD4C-A111-43EA78CA9EED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44:21.098" v="188" actId="20577"/>
          <ac:spMkLst>
            <pc:docMk/>
            <pc:sldMk cId="362133511" sldId="10641"/>
            <ac:spMk id="58" creationId="{90AB88A8-BE91-9F43-B306-55AC805F6806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44:38.005" v="214" actId="20577"/>
          <ac:spMkLst>
            <pc:docMk/>
            <pc:sldMk cId="362133511" sldId="10641"/>
            <ac:spMk id="61" creationId="{90C3F330-664C-FF46-B5A8-79DD85CDA5C0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40:39.045" v="117" actId="20577"/>
          <ac:spMkLst>
            <pc:docMk/>
            <pc:sldMk cId="362133511" sldId="10641"/>
            <ac:spMk id="63" creationId="{2BDA5E85-E2CA-1845-8E91-660270542882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46:41.961" v="256" actId="20577"/>
          <ac:spMkLst>
            <pc:docMk/>
            <pc:sldMk cId="362133511" sldId="10641"/>
            <ac:spMk id="64" creationId="{7547A5B5-63E9-5941-8F63-E568A9A83C44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49:20.387" v="267" actId="20577"/>
          <ac:spMkLst>
            <pc:docMk/>
            <pc:sldMk cId="362133511" sldId="10641"/>
            <ac:spMk id="65" creationId="{2D7405AD-DC00-9C4C-8A51-44035200C4AD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54:49.224" v="317" actId="20577"/>
          <ac:spMkLst>
            <pc:docMk/>
            <pc:sldMk cId="362133511" sldId="10641"/>
            <ac:spMk id="66" creationId="{1EE04EE3-64A5-CF4E-82A6-73F5B4BAB0CB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56:24.649" v="337" actId="20577"/>
          <ac:spMkLst>
            <pc:docMk/>
            <pc:sldMk cId="362133511" sldId="10641"/>
            <ac:spMk id="67" creationId="{57767954-1F22-E94E-ABDE-381B85A9719A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3:01:12.411" v="517" actId="20577"/>
          <ac:spMkLst>
            <pc:docMk/>
            <pc:sldMk cId="362133511" sldId="10641"/>
            <ac:spMk id="146" creationId="{2DB32C2F-1093-B24B-8071-D755809E3EF0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3:00:49.832" v="495" actId="20577"/>
          <ac:spMkLst>
            <pc:docMk/>
            <pc:sldMk cId="362133511" sldId="10641"/>
            <ac:spMk id="147" creationId="{AEFA7B04-2938-D74D-9908-D91F0FE4919B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52:10.829" v="301" actId="20577"/>
          <ac:spMkLst>
            <pc:docMk/>
            <pc:sldMk cId="362133511" sldId="10641"/>
            <ac:spMk id="151" creationId="{C2D24626-2C17-9749-8847-CDC47D2FE82D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58:18.996" v="426" actId="1076"/>
          <ac:spMkLst>
            <pc:docMk/>
            <pc:sldMk cId="362133511" sldId="10641"/>
            <ac:spMk id="200" creationId="{1E482C3D-733A-D947-AA75-C5ED55BE87CE}"/>
          </ac:spMkLst>
        </pc:spChg>
        <pc:spChg chg="mod">
          <ac:chgData name="Van de Castle, Barbara" userId="S::vandecastle_umaryland.edu#ext#@devupconforg2.onmicrosoft.com::f542a9f7-6d6b-402d-8b4d-ed0ebd0f65d7" providerId="AD" clId="Web-{6A2A7337-B228-4F63-8369-2520E3A3A674}" dt="2021-05-16T02:57:00.744" v="371" actId="20577"/>
          <ac:spMkLst>
            <pc:docMk/>
            <pc:sldMk cId="362133511" sldId="10641"/>
            <ac:spMk id="371" creationId="{4105E769-DD37-FB41-BD13-91305747017C}"/>
          </ac:spMkLst>
        </pc:spChg>
        <pc:graphicFrameChg chg="add del mod">
          <ac:chgData name="Van de Castle, Barbara" userId="S::vandecastle_umaryland.edu#ext#@devupconforg2.onmicrosoft.com::f542a9f7-6d6b-402d-8b4d-ed0ebd0f65d7" providerId="AD" clId="Web-{6A2A7337-B228-4F63-8369-2520E3A3A674}" dt="2021-05-16T02:58:34.934" v="427" actId="1076"/>
          <ac:graphicFrameMkLst>
            <pc:docMk/>
            <pc:sldMk cId="362133511" sldId="10641"/>
            <ac:graphicFrameMk id="103" creationId="{6A0970D6-6C03-E942-997B-4EE8AB0CFAAC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E4D85-5DDB-410D-931C-6271ED9D35A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3776BD-B556-4247-88AE-193B24AA3C75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NurseHack2021</a:t>
          </a:r>
          <a:endParaRPr lang="en-US"/>
        </a:p>
      </dgm:t>
    </dgm:pt>
    <dgm:pt modelId="{66BC0CF5-B8B1-4F30-B9C4-D0582FA43E7B}" type="parTrans" cxnId="{044739C3-FCF9-4308-8155-F341A0E93CD5}">
      <dgm:prSet/>
      <dgm:spPr/>
      <dgm:t>
        <a:bodyPr/>
        <a:lstStyle/>
        <a:p>
          <a:endParaRPr lang="en-US"/>
        </a:p>
      </dgm:t>
    </dgm:pt>
    <dgm:pt modelId="{CB78DA39-4347-4482-8D3B-C5C6AD2D3944}" type="sibTrans" cxnId="{044739C3-FCF9-4308-8155-F341A0E93CD5}">
      <dgm:prSet/>
      <dgm:spPr/>
      <dgm:t>
        <a:bodyPr/>
        <a:lstStyle/>
        <a:p>
          <a:endParaRPr lang="en-US"/>
        </a:p>
      </dgm:t>
    </dgm:pt>
    <dgm:pt modelId="{ADBF4559-58AB-43EB-83A5-982E1AE4646E}">
      <dgm:prSet phldrT="[Text]" phldr="0"/>
      <dgm:spPr/>
      <dgm:t>
        <a:bodyPr/>
        <a:lstStyle/>
        <a:p>
          <a:r>
            <a:rPr lang="en-US" b="1">
              <a:latin typeface="Arial"/>
            </a:rPr>
            <a:t>Research</a:t>
          </a:r>
          <a:endParaRPr lang="en-US" b="1"/>
        </a:p>
      </dgm:t>
    </dgm:pt>
    <dgm:pt modelId="{44E0935E-51A4-427B-9BEB-11503A1E59D6}" type="parTrans" cxnId="{E315CD13-FEB4-46D0-9AD4-5DDEC83D5220}">
      <dgm:prSet/>
      <dgm:spPr/>
      <dgm:t>
        <a:bodyPr/>
        <a:lstStyle/>
        <a:p>
          <a:endParaRPr lang="en-US"/>
        </a:p>
      </dgm:t>
    </dgm:pt>
    <dgm:pt modelId="{4C0D7E1A-E8FC-46E4-B20B-9EE4390DAE91}" type="sibTrans" cxnId="{E315CD13-FEB4-46D0-9AD4-5DDEC83D5220}">
      <dgm:prSet/>
      <dgm:spPr/>
      <dgm:t>
        <a:bodyPr/>
        <a:lstStyle/>
        <a:p>
          <a:endParaRPr lang="en-US"/>
        </a:p>
      </dgm:t>
    </dgm:pt>
    <dgm:pt modelId="{53AB6A07-5412-4C2F-AE7F-C642FC24EB7F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MVP – Phase I</a:t>
          </a:r>
          <a:endParaRPr lang="en-US" b="1"/>
        </a:p>
      </dgm:t>
    </dgm:pt>
    <dgm:pt modelId="{6C10FE7B-2BC7-420F-BB4F-43BF13885780}" type="parTrans" cxnId="{3F2C42A3-BB18-4A54-9566-ED9AAE35C20B}">
      <dgm:prSet/>
      <dgm:spPr/>
      <dgm:t>
        <a:bodyPr/>
        <a:lstStyle/>
        <a:p>
          <a:endParaRPr lang="en-US"/>
        </a:p>
      </dgm:t>
    </dgm:pt>
    <dgm:pt modelId="{0101F6C7-930C-44DE-8A98-1A21465029C1}" type="sibTrans" cxnId="{3F2C42A3-BB18-4A54-9566-ED9AAE35C20B}">
      <dgm:prSet/>
      <dgm:spPr/>
      <dgm:t>
        <a:bodyPr/>
        <a:lstStyle/>
        <a:p>
          <a:endParaRPr lang="en-US"/>
        </a:p>
      </dgm:t>
    </dgm:pt>
    <dgm:pt modelId="{2CA9108D-E1C7-4947-9E7E-70CAA7C822C2}">
      <dgm:prSet phldrT="[Text]" phldr="0"/>
      <dgm:spPr/>
      <dgm:t>
        <a:bodyPr/>
        <a:lstStyle/>
        <a:p>
          <a:r>
            <a:rPr lang="en-US" b="1">
              <a:latin typeface="Arial"/>
            </a:rPr>
            <a:t>Voice2Text - 3 months - $100K</a:t>
          </a:r>
          <a:endParaRPr lang="en-US" b="1"/>
        </a:p>
      </dgm:t>
    </dgm:pt>
    <dgm:pt modelId="{6F2AFE43-2933-44C9-B9EB-B256360860F5}" type="parTrans" cxnId="{565FDD35-721A-4407-BE6A-F5F90DC5EEA3}">
      <dgm:prSet/>
      <dgm:spPr/>
      <dgm:t>
        <a:bodyPr/>
        <a:lstStyle/>
        <a:p>
          <a:endParaRPr lang="en-US"/>
        </a:p>
      </dgm:t>
    </dgm:pt>
    <dgm:pt modelId="{59593BBA-2C17-4455-8865-79D0852A4F7C}" type="sibTrans" cxnId="{565FDD35-721A-4407-BE6A-F5F90DC5EEA3}">
      <dgm:prSet/>
      <dgm:spPr/>
      <dgm:t>
        <a:bodyPr/>
        <a:lstStyle/>
        <a:p>
          <a:endParaRPr lang="en-US"/>
        </a:p>
      </dgm:t>
    </dgm:pt>
    <dgm:pt modelId="{2AC9B728-DF3C-407D-8567-22EBDF4D0BEC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Trial </a:t>
          </a:r>
          <a:r>
            <a:rPr lang="en-US" b="0">
              <a:latin typeface="Arial"/>
            </a:rPr>
            <a:t>run</a:t>
          </a:r>
          <a:endParaRPr lang="en-US" b="1">
            <a:latin typeface="Arial"/>
          </a:endParaRPr>
        </a:p>
      </dgm:t>
    </dgm:pt>
    <dgm:pt modelId="{155FB21F-DE7C-476F-91B7-B40B7CEF4C7C}" type="parTrans" cxnId="{A37B684F-BB3B-465F-86B3-E4256ADDCF9D}">
      <dgm:prSet/>
      <dgm:spPr/>
      <dgm:t>
        <a:bodyPr/>
        <a:lstStyle/>
        <a:p>
          <a:endParaRPr lang="en-US"/>
        </a:p>
      </dgm:t>
    </dgm:pt>
    <dgm:pt modelId="{A3DD0AC1-2518-4DD2-A4B2-DCD0AE628AD0}" type="sibTrans" cxnId="{A37B684F-BB3B-465F-86B3-E4256ADDCF9D}">
      <dgm:prSet/>
      <dgm:spPr/>
      <dgm:t>
        <a:bodyPr/>
        <a:lstStyle/>
        <a:p>
          <a:endParaRPr lang="en-US"/>
        </a:p>
      </dgm:t>
    </dgm:pt>
    <dgm:pt modelId="{EA2193FF-C616-4E6F-A999-7FAF192C720F}">
      <dgm:prSet phldr="0"/>
      <dgm:spPr/>
      <dgm:t>
        <a:bodyPr/>
        <a:lstStyle/>
        <a:p>
          <a:r>
            <a:rPr lang="en-US" b="0">
              <a:latin typeface="Arial"/>
            </a:rPr>
            <a:t>Computer &amp; mobile device - 3 months - $30K</a:t>
          </a:r>
          <a:endParaRPr lang="en-US"/>
        </a:p>
      </dgm:t>
    </dgm:pt>
    <dgm:pt modelId="{6F035A3D-5859-4E92-9438-19BDA5701933}" type="parTrans" cxnId="{3FD3B992-CCBB-4142-A874-32675B1A139B}">
      <dgm:prSet/>
      <dgm:spPr/>
    </dgm:pt>
    <dgm:pt modelId="{F2E6AEA9-1CFB-4709-A406-20A4AE07F2A0}" type="sibTrans" cxnId="{3FD3B992-CCBB-4142-A874-32675B1A139B}">
      <dgm:prSet/>
      <dgm:spPr/>
    </dgm:pt>
    <dgm:pt modelId="{C3C3AC46-EFFA-434C-860D-160FFC21A93F}">
      <dgm:prSet phldr="0"/>
      <dgm:spPr/>
      <dgm:t>
        <a:bodyPr/>
        <a:lstStyle/>
        <a:p>
          <a:pPr>
            <a:defRPr b="1"/>
          </a:pPr>
          <a:r>
            <a:rPr lang="en-US" b="0">
              <a:latin typeface="Arial"/>
            </a:rPr>
            <a:t>MVP – Phase II</a:t>
          </a:r>
          <a:endParaRPr lang="en-US">
            <a:latin typeface="Arial"/>
          </a:endParaRPr>
        </a:p>
      </dgm:t>
    </dgm:pt>
    <dgm:pt modelId="{02BD1FF4-EE76-42F3-A8B6-644645A17702}" type="parTrans" cxnId="{D1E135F3-C270-481F-9051-C01EB41EB27A}">
      <dgm:prSet/>
      <dgm:spPr/>
    </dgm:pt>
    <dgm:pt modelId="{41EEBC76-90C6-45ED-9124-A8C23281CB01}" type="sibTrans" cxnId="{D1E135F3-C270-481F-9051-C01EB41EB27A}">
      <dgm:prSet/>
      <dgm:spPr/>
    </dgm:pt>
    <dgm:pt modelId="{B1DCAB3E-721D-4418-9D16-8151FE5C7BED}">
      <dgm:prSet phldr="0"/>
      <dgm:spPr/>
      <dgm:t>
        <a:bodyPr/>
        <a:lstStyle/>
        <a:p>
          <a:r>
            <a:rPr lang="en-US" b="0">
              <a:latin typeface="Arial"/>
            </a:rPr>
            <a:t>Structured data - 3 months - $100K</a:t>
          </a:r>
        </a:p>
      </dgm:t>
    </dgm:pt>
    <dgm:pt modelId="{A39E5666-7FC5-4546-A0AC-85EFD95A9BBE}" type="parTrans" cxnId="{AB1E1E23-A9D6-473E-93A7-8854886EAB59}">
      <dgm:prSet/>
      <dgm:spPr/>
    </dgm:pt>
    <dgm:pt modelId="{5FA04D92-BFB7-4BE8-9F3A-D5E1B83C513D}" type="sibTrans" cxnId="{AB1E1E23-A9D6-473E-93A7-8854886EAB59}">
      <dgm:prSet/>
      <dgm:spPr/>
    </dgm:pt>
    <dgm:pt modelId="{DD183AA0-5415-4AEC-8808-DCEA15A56729}">
      <dgm:prSet phldr="0"/>
      <dgm:spPr/>
      <dgm:t>
        <a:bodyPr/>
        <a:lstStyle/>
        <a:p>
          <a:pPr>
            <a:defRPr b="1"/>
          </a:pPr>
          <a:r>
            <a:rPr lang="en-US" b="0">
              <a:latin typeface="Arial"/>
            </a:rPr>
            <a:t>Trial run</a:t>
          </a:r>
        </a:p>
      </dgm:t>
    </dgm:pt>
    <dgm:pt modelId="{F2E0953F-9E8E-4756-AEEC-D6B6B728CD2F}" type="parTrans" cxnId="{86E3457A-2B0C-46F0-B912-1258A4ED80DB}">
      <dgm:prSet/>
      <dgm:spPr/>
    </dgm:pt>
    <dgm:pt modelId="{10EDC1EC-514E-4CBB-8FC8-4732B18C5FFE}" type="sibTrans" cxnId="{86E3457A-2B0C-46F0-B912-1258A4ED80DB}">
      <dgm:prSet/>
      <dgm:spPr/>
    </dgm:pt>
    <dgm:pt modelId="{1EA56929-8C7B-4BC7-B82B-709495A87E92}">
      <dgm:prSet phldr="0"/>
      <dgm:spPr/>
      <dgm:t>
        <a:bodyPr/>
        <a:lstStyle/>
        <a:p>
          <a:r>
            <a:rPr lang="en-US" b="0"/>
            <a:t>Computer &amp; mobile </a:t>
          </a:r>
          <a:r>
            <a:rPr lang="en-US" b="0">
              <a:latin typeface="Arial"/>
            </a:rPr>
            <a:t>device - 3 months - $70K</a:t>
          </a:r>
        </a:p>
      </dgm:t>
    </dgm:pt>
    <dgm:pt modelId="{F82E8664-F07F-4D66-91CD-625A9BAA07AF}" type="parTrans" cxnId="{07F962D1-2A4F-4939-A938-45535C781DB0}">
      <dgm:prSet/>
      <dgm:spPr/>
    </dgm:pt>
    <dgm:pt modelId="{4A7ACFD4-FB22-446D-AA92-679DF1EC2AB3}" type="sibTrans" cxnId="{07F962D1-2A4F-4939-A938-45535C781DB0}">
      <dgm:prSet/>
      <dgm:spPr/>
    </dgm:pt>
    <dgm:pt modelId="{7EB6DE25-6E86-4BD6-A168-4448EACFDA1B}">
      <dgm:prSet phldr="0"/>
      <dgm:spPr/>
      <dgm:t>
        <a:bodyPr/>
        <a:lstStyle/>
        <a:p>
          <a:pPr>
            <a:defRPr b="1"/>
          </a:pPr>
          <a:r>
            <a:rPr lang="en-US" b="0">
              <a:latin typeface="Arial"/>
            </a:rPr>
            <a:t>Production</a:t>
          </a:r>
        </a:p>
      </dgm:t>
    </dgm:pt>
    <dgm:pt modelId="{12F3FBA1-E1F7-4D63-B267-266D5BA626DC}" type="parTrans" cxnId="{4F1E2160-8413-40EB-B1B9-C0AD84B2C574}">
      <dgm:prSet/>
      <dgm:spPr/>
    </dgm:pt>
    <dgm:pt modelId="{507DC28C-2334-4FFB-BD20-0B9DC39FA8ED}" type="sibTrans" cxnId="{4F1E2160-8413-40EB-B1B9-C0AD84B2C574}">
      <dgm:prSet/>
      <dgm:spPr/>
    </dgm:pt>
    <dgm:pt modelId="{72C81D10-08DD-4AC8-A7E1-2065F5825688}">
      <dgm:prSet phldr="0"/>
      <dgm:spPr/>
      <dgm:t>
        <a:bodyPr/>
        <a:lstStyle/>
        <a:p>
          <a:r>
            <a:rPr lang="en-US" b="0">
              <a:latin typeface="Arial"/>
            </a:rPr>
            <a:t>6 months - $200K</a:t>
          </a:r>
        </a:p>
      </dgm:t>
    </dgm:pt>
    <dgm:pt modelId="{6D7F8360-C335-4873-9EE9-D9E74C125128}" type="parTrans" cxnId="{E93E9AD4-56F3-458A-905E-BF475AECEE2C}">
      <dgm:prSet/>
      <dgm:spPr/>
    </dgm:pt>
    <dgm:pt modelId="{60E8D29A-C627-44C1-9250-C16E22D9D884}" type="sibTrans" cxnId="{E93E9AD4-56F3-458A-905E-BF475AECEE2C}">
      <dgm:prSet/>
      <dgm:spPr/>
    </dgm:pt>
    <dgm:pt modelId="{4FCCAF64-B45A-42FD-B1E0-0BE59E3AE482}">
      <dgm:prSet phldr="0"/>
      <dgm:spPr/>
      <dgm:t>
        <a:bodyPr/>
        <a:lstStyle/>
        <a:p>
          <a:pPr>
            <a:defRPr b="1"/>
          </a:pPr>
          <a:r>
            <a:rPr lang="en-US" b="0">
              <a:latin typeface="Arial"/>
            </a:rPr>
            <a:t>Device trial run</a:t>
          </a:r>
        </a:p>
      </dgm:t>
    </dgm:pt>
    <dgm:pt modelId="{19EE6508-B4CB-4EBF-92B6-10789D612A3C}" type="parTrans" cxnId="{BCBB896C-DF51-4EF4-8534-F7F967CF9C28}">
      <dgm:prSet/>
      <dgm:spPr/>
    </dgm:pt>
    <dgm:pt modelId="{1DA4346A-6668-428D-B2DC-96DB59EF32DD}" type="sibTrans" cxnId="{BCBB896C-DF51-4EF4-8534-F7F967CF9C28}">
      <dgm:prSet/>
      <dgm:spPr/>
    </dgm:pt>
    <dgm:pt modelId="{269BE86C-F791-4403-9782-3FF45DC3E7DD}">
      <dgm:prSet phldr="0"/>
      <dgm:spPr/>
      <dgm:t>
        <a:bodyPr/>
        <a:lstStyle/>
        <a:p>
          <a:r>
            <a:rPr lang="en-US" b="0">
              <a:latin typeface="Arial"/>
            </a:rPr>
            <a:t>Smart glasses, digital watches, etc - 3 months - $100K</a:t>
          </a:r>
        </a:p>
      </dgm:t>
    </dgm:pt>
    <dgm:pt modelId="{B2268457-48C7-4700-B729-C5E84FD36726}" type="parTrans" cxnId="{99FE00EE-0662-4AC9-9CAF-82E94E8C056A}">
      <dgm:prSet/>
      <dgm:spPr/>
    </dgm:pt>
    <dgm:pt modelId="{43B9A7F9-4DE3-42C8-8540-EC125CB39DC3}" type="sibTrans" cxnId="{99FE00EE-0662-4AC9-9CAF-82E94E8C056A}">
      <dgm:prSet/>
      <dgm:spPr/>
    </dgm:pt>
    <dgm:pt modelId="{56E69F41-81D5-4F72-BAF9-C03865DE98D8}" type="pres">
      <dgm:prSet presAssocID="{FE9E4D85-5DDB-410D-931C-6271ED9D35AC}" presName="root" presStyleCnt="0">
        <dgm:presLayoutVars>
          <dgm:chMax/>
          <dgm:chPref/>
          <dgm:animLvl val="lvl"/>
        </dgm:presLayoutVars>
      </dgm:prSet>
      <dgm:spPr/>
    </dgm:pt>
    <dgm:pt modelId="{F297FE57-BA7A-455D-A6B9-BE67CC3201E1}" type="pres">
      <dgm:prSet presAssocID="{FE9E4D85-5DDB-410D-931C-6271ED9D35AC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BB459EC4-AB02-4997-AEAD-13ED6B516406}" type="pres">
      <dgm:prSet presAssocID="{FE9E4D85-5DDB-410D-931C-6271ED9D35AC}" presName="nodes" presStyleCnt="0">
        <dgm:presLayoutVars>
          <dgm:chMax/>
          <dgm:chPref/>
          <dgm:animLvl val="lvl"/>
        </dgm:presLayoutVars>
      </dgm:prSet>
      <dgm:spPr/>
    </dgm:pt>
    <dgm:pt modelId="{13AB5EDC-4834-4DE1-BF1B-971A59E47160}" type="pres">
      <dgm:prSet presAssocID="{1F3776BD-B556-4247-88AE-193B24AA3C75}" presName="composite" presStyleCnt="0"/>
      <dgm:spPr/>
    </dgm:pt>
    <dgm:pt modelId="{F2BCB784-5B30-4F61-9DD1-1F826BDEE33D}" type="pres">
      <dgm:prSet presAssocID="{1F3776BD-B556-4247-88AE-193B24AA3C75}" presName="ConnectorPoint" presStyleLbl="lnNode1" presStyleIdx="0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541D0C8-A4ED-4FF5-833C-FB2D3F3A1011}" type="pres">
      <dgm:prSet presAssocID="{1F3776BD-B556-4247-88AE-193B24AA3C75}" presName="DropPinPlaceHolder" presStyleCnt="0"/>
      <dgm:spPr/>
    </dgm:pt>
    <dgm:pt modelId="{8FB71017-4B96-4338-B858-80944BC345CB}" type="pres">
      <dgm:prSet presAssocID="{1F3776BD-B556-4247-88AE-193B24AA3C75}" presName="DropPin" presStyleLbl="alignNode1" presStyleIdx="0" presStyleCnt="7"/>
      <dgm:spPr/>
    </dgm:pt>
    <dgm:pt modelId="{C2989B95-3AEE-422C-871E-709574911623}" type="pres">
      <dgm:prSet presAssocID="{1F3776BD-B556-4247-88AE-193B24AA3C75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B46AD75-12F6-4B7A-8B4C-32FEEE0645CD}" type="pres">
      <dgm:prSet presAssocID="{1F3776BD-B556-4247-88AE-193B24AA3C75}" presName="L2TextContainer" presStyleLbl="revTx" presStyleIdx="0" presStyleCnt="14">
        <dgm:presLayoutVars>
          <dgm:bulletEnabled val="1"/>
        </dgm:presLayoutVars>
      </dgm:prSet>
      <dgm:spPr/>
    </dgm:pt>
    <dgm:pt modelId="{1B9D5A74-7D8C-4736-9850-78AF704ED0F7}" type="pres">
      <dgm:prSet presAssocID="{1F3776BD-B556-4247-88AE-193B24AA3C75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F9D8DE24-8913-4E4A-B423-E1797E301FA3}" type="pres">
      <dgm:prSet presAssocID="{1F3776BD-B556-4247-88AE-193B24AA3C75}" presName="ConnectLine" presStyleLbl="sibTrans1D1" presStyleIdx="0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50FD327-FD1C-471D-ADD3-FB54B9A418F7}" type="pres">
      <dgm:prSet presAssocID="{1F3776BD-B556-4247-88AE-193B24AA3C75}" presName="EmptyPlaceHolder" presStyleCnt="0"/>
      <dgm:spPr/>
    </dgm:pt>
    <dgm:pt modelId="{55572920-5EB5-4210-967A-B4D42F730DA3}" type="pres">
      <dgm:prSet presAssocID="{CB78DA39-4347-4482-8D3B-C5C6AD2D3944}" presName="spaceBetweenRectangles" presStyleCnt="0"/>
      <dgm:spPr/>
    </dgm:pt>
    <dgm:pt modelId="{6FD72E1E-10A0-4F03-8BB4-CA70F60FBC65}" type="pres">
      <dgm:prSet presAssocID="{53AB6A07-5412-4C2F-AE7F-C642FC24EB7F}" presName="composite" presStyleCnt="0"/>
      <dgm:spPr/>
    </dgm:pt>
    <dgm:pt modelId="{DDB6454D-066E-4C9D-8F1F-915D2B2E1A61}" type="pres">
      <dgm:prSet presAssocID="{53AB6A07-5412-4C2F-AE7F-C642FC24EB7F}" presName="ConnectorPoint" presStyleLbl="lnNode1" presStyleIdx="1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18B06F9-93B2-4E58-B65D-82DEA789DA92}" type="pres">
      <dgm:prSet presAssocID="{53AB6A07-5412-4C2F-AE7F-C642FC24EB7F}" presName="DropPinPlaceHolder" presStyleCnt="0"/>
      <dgm:spPr/>
    </dgm:pt>
    <dgm:pt modelId="{88CE2166-ADAC-401C-9639-9F907008BDB3}" type="pres">
      <dgm:prSet presAssocID="{53AB6A07-5412-4C2F-AE7F-C642FC24EB7F}" presName="DropPin" presStyleLbl="alignNode1" presStyleIdx="1" presStyleCnt="7"/>
      <dgm:spPr/>
    </dgm:pt>
    <dgm:pt modelId="{3567E702-9E8A-44B6-B1B4-F85E03456866}" type="pres">
      <dgm:prSet presAssocID="{53AB6A07-5412-4C2F-AE7F-C642FC24EB7F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FAA42A0A-CDCE-41C2-99CB-2DA2BC4B5430}" type="pres">
      <dgm:prSet presAssocID="{53AB6A07-5412-4C2F-AE7F-C642FC24EB7F}" presName="L2TextContainer" presStyleLbl="revTx" presStyleIdx="2" presStyleCnt="14">
        <dgm:presLayoutVars>
          <dgm:bulletEnabled val="1"/>
        </dgm:presLayoutVars>
      </dgm:prSet>
      <dgm:spPr/>
    </dgm:pt>
    <dgm:pt modelId="{BBB8FA03-BCAF-4916-87A6-36C2D3DDB274}" type="pres">
      <dgm:prSet presAssocID="{53AB6A07-5412-4C2F-AE7F-C642FC24EB7F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C02A7A4B-011E-4EBE-80AD-3B3F3E1B94F8}" type="pres">
      <dgm:prSet presAssocID="{53AB6A07-5412-4C2F-AE7F-C642FC24EB7F}" presName="ConnectLine" presStyleLbl="sibTrans1D1" presStyleIdx="1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A55CAE4-B1BB-444A-A400-20655B215DBE}" type="pres">
      <dgm:prSet presAssocID="{53AB6A07-5412-4C2F-AE7F-C642FC24EB7F}" presName="EmptyPlaceHolder" presStyleCnt="0"/>
      <dgm:spPr/>
    </dgm:pt>
    <dgm:pt modelId="{00E9D9C5-489D-46AC-960E-BBB309040769}" type="pres">
      <dgm:prSet presAssocID="{0101F6C7-930C-44DE-8A98-1A21465029C1}" presName="spaceBetweenRectangles" presStyleCnt="0"/>
      <dgm:spPr/>
    </dgm:pt>
    <dgm:pt modelId="{9E81DB87-0C2A-4AC8-BEEA-F34B89D11A12}" type="pres">
      <dgm:prSet presAssocID="{2AC9B728-DF3C-407D-8567-22EBDF4D0BEC}" presName="composite" presStyleCnt="0"/>
      <dgm:spPr/>
    </dgm:pt>
    <dgm:pt modelId="{8A966AD1-F082-4A2A-BA7E-CCD35256EA5C}" type="pres">
      <dgm:prSet presAssocID="{2AC9B728-DF3C-407D-8567-22EBDF4D0BEC}" presName="ConnectorPoint" presStyleLbl="lnNode1" presStyleIdx="2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C2E32C-8A99-42CE-B398-6FC6F9AF0C1F}" type="pres">
      <dgm:prSet presAssocID="{2AC9B728-DF3C-407D-8567-22EBDF4D0BEC}" presName="DropPinPlaceHolder" presStyleCnt="0"/>
      <dgm:spPr/>
    </dgm:pt>
    <dgm:pt modelId="{0A94A51C-45DC-4CB4-96DF-7FDDB6BA3FE9}" type="pres">
      <dgm:prSet presAssocID="{2AC9B728-DF3C-407D-8567-22EBDF4D0BEC}" presName="DropPin" presStyleLbl="alignNode1" presStyleIdx="2" presStyleCnt="7"/>
      <dgm:spPr/>
    </dgm:pt>
    <dgm:pt modelId="{7B1AF97A-A72E-4080-BD84-1C65C1CCD437}" type="pres">
      <dgm:prSet presAssocID="{2AC9B728-DF3C-407D-8567-22EBDF4D0BEC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A734F83-3612-4FE1-AE3D-A490B97F3180}" type="pres">
      <dgm:prSet presAssocID="{2AC9B728-DF3C-407D-8567-22EBDF4D0BEC}" presName="L2TextContainer" presStyleLbl="revTx" presStyleIdx="4" presStyleCnt="14">
        <dgm:presLayoutVars>
          <dgm:bulletEnabled val="1"/>
        </dgm:presLayoutVars>
      </dgm:prSet>
      <dgm:spPr/>
    </dgm:pt>
    <dgm:pt modelId="{BBDB8B2D-3D0F-425F-A2D9-B78DDDC2ACF2}" type="pres">
      <dgm:prSet presAssocID="{2AC9B728-DF3C-407D-8567-22EBDF4D0BEC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25924442-2D61-4528-924B-8056CDA138A5}" type="pres">
      <dgm:prSet presAssocID="{2AC9B728-DF3C-407D-8567-22EBDF4D0BEC}" presName="ConnectLine" presStyleLbl="sibTrans1D1" presStyleIdx="2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A0A41D8-2D4F-4EA0-9DA0-F7C933CDFB1D}" type="pres">
      <dgm:prSet presAssocID="{2AC9B728-DF3C-407D-8567-22EBDF4D0BEC}" presName="EmptyPlaceHolder" presStyleCnt="0"/>
      <dgm:spPr/>
    </dgm:pt>
    <dgm:pt modelId="{44DDDB61-D47D-4ECE-87A4-5B27DD45D25D}" type="pres">
      <dgm:prSet presAssocID="{A3DD0AC1-2518-4DD2-A4B2-DCD0AE628AD0}" presName="spaceBetweenRectangles" presStyleCnt="0"/>
      <dgm:spPr/>
    </dgm:pt>
    <dgm:pt modelId="{48150197-D1C9-4CB3-BEAC-7E9B98817856}" type="pres">
      <dgm:prSet presAssocID="{C3C3AC46-EFFA-434C-860D-160FFC21A93F}" presName="composite" presStyleCnt="0"/>
      <dgm:spPr/>
    </dgm:pt>
    <dgm:pt modelId="{DF985DB5-2E69-4673-B697-5C10D6F62D89}" type="pres">
      <dgm:prSet presAssocID="{C3C3AC46-EFFA-434C-860D-160FFC21A93F}" presName="ConnectorPoint" presStyleLbl="lnNode1" presStyleIdx="3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71FDB7-8C33-4657-BC22-C4AFF25B7B32}" type="pres">
      <dgm:prSet presAssocID="{C3C3AC46-EFFA-434C-860D-160FFC21A93F}" presName="DropPinPlaceHolder" presStyleCnt="0"/>
      <dgm:spPr/>
    </dgm:pt>
    <dgm:pt modelId="{5A42BE3E-AA19-4BBE-9780-A74118CA7C35}" type="pres">
      <dgm:prSet presAssocID="{C3C3AC46-EFFA-434C-860D-160FFC21A93F}" presName="DropPin" presStyleLbl="alignNode1" presStyleIdx="3" presStyleCnt="7"/>
      <dgm:spPr/>
    </dgm:pt>
    <dgm:pt modelId="{FE105303-1082-4ABA-BD7A-1BCF0B951501}" type="pres">
      <dgm:prSet presAssocID="{C3C3AC46-EFFA-434C-860D-160FFC21A93F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13C1024-5831-44D0-92D5-F038D2493278}" type="pres">
      <dgm:prSet presAssocID="{C3C3AC46-EFFA-434C-860D-160FFC21A93F}" presName="L2TextContainer" presStyleLbl="revTx" presStyleIdx="6" presStyleCnt="14">
        <dgm:presLayoutVars>
          <dgm:bulletEnabled val="1"/>
        </dgm:presLayoutVars>
      </dgm:prSet>
      <dgm:spPr/>
    </dgm:pt>
    <dgm:pt modelId="{2ED93EE0-2180-4459-9A96-9DFABBF32020}" type="pres">
      <dgm:prSet presAssocID="{C3C3AC46-EFFA-434C-860D-160FFC21A93F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339E249B-C3E0-407E-BA4F-AE109965EAC8}" type="pres">
      <dgm:prSet presAssocID="{C3C3AC46-EFFA-434C-860D-160FFC21A93F}" presName="ConnectLine" presStyleLbl="sibTrans1D1" presStyleIdx="3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A18F4B3-B4B7-48C0-8D02-6036167ABC61}" type="pres">
      <dgm:prSet presAssocID="{C3C3AC46-EFFA-434C-860D-160FFC21A93F}" presName="EmptyPlaceHolder" presStyleCnt="0"/>
      <dgm:spPr/>
    </dgm:pt>
    <dgm:pt modelId="{CBEE6CD0-ABA6-436E-AA31-A76BFDFBD0AF}" type="pres">
      <dgm:prSet presAssocID="{41EEBC76-90C6-45ED-9124-A8C23281CB01}" presName="spaceBetweenRectangles" presStyleCnt="0"/>
      <dgm:spPr/>
    </dgm:pt>
    <dgm:pt modelId="{F52E2002-2521-4E77-BD69-BF192288BAF0}" type="pres">
      <dgm:prSet presAssocID="{DD183AA0-5415-4AEC-8808-DCEA15A56729}" presName="composite" presStyleCnt="0"/>
      <dgm:spPr/>
    </dgm:pt>
    <dgm:pt modelId="{710CF1CE-45C7-49A7-89BA-AC36BA111833}" type="pres">
      <dgm:prSet presAssocID="{DD183AA0-5415-4AEC-8808-DCEA15A56729}" presName="ConnectorPoint" presStyleLbl="lnNode1" presStyleIdx="4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59BF0AE-40EC-441B-822B-AF4D8626510A}" type="pres">
      <dgm:prSet presAssocID="{DD183AA0-5415-4AEC-8808-DCEA15A56729}" presName="DropPinPlaceHolder" presStyleCnt="0"/>
      <dgm:spPr/>
    </dgm:pt>
    <dgm:pt modelId="{CAA037E4-6419-437C-B674-9264916F0F90}" type="pres">
      <dgm:prSet presAssocID="{DD183AA0-5415-4AEC-8808-DCEA15A56729}" presName="DropPin" presStyleLbl="alignNode1" presStyleIdx="4" presStyleCnt="7"/>
      <dgm:spPr/>
    </dgm:pt>
    <dgm:pt modelId="{796509CE-2329-42D8-A870-6EAE308901D8}" type="pres">
      <dgm:prSet presAssocID="{DD183AA0-5415-4AEC-8808-DCEA15A56729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6C1B46E-0A87-44B9-B277-CD0FB6DFD9FB}" type="pres">
      <dgm:prSet presAssocID="{DD183AA0-5415-4AEC-8808-DCEA15A56729}" presName="L2TextContainer" presStyleLbl="revTx" presStyleIdx="8" presStyleCnt="14">
        <dgm:presLayoutVars>
          <dgm:bulletEnabled val="1"/>
        </dgm:presLayoutVars>
      </dgm:prSet>
      <dgm:spPr/>
    </dgm:pt>
    <dgm:pt modelId="{9D646D81-EFC9-4030-8E3C-BE6269EC318C}" type="pres">
      <dgm:prSet presAssocID="{DD183AA0-5415-4AEC-8808-DCEA15A56729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0B959912-AE8E-4D95-B599-4895B5540BDD}" type="pres">
      <dgm:prSet presAssocID="{DD183AA0-5415-4AEC-8808-DCEA15A56729}" presName="ConnectLine" presStyleLbl="sibTrans1D1" presStyleIdx="4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8FDC51-82AD-46E4-9348-8FF907C22961}" type="pres">
      <dgm:prSet presAssocID="{DD183AA0-5415-4AEC-8808-DCEA15A56729}" presName="EmptyPlaceHolder" presStyleCnt="0"/>
      <dgm:spPr/>
    </dgm:pt>
    <dgm:pt modelId="{B5490E83-48BB-4111-8834-B758A2001F42}" type="pres">
      <dgm:prSet presAssocID="{10EDC1EC-514E-4CBB-8FC8-4732B18C5FFE}" presName="spaceBetweenRectangles" presStyleCnt="0"/>
      <dgm:spPr/>
    </dgm:pt>
    <dgm:pt modelId="{9EA5C0BA-08F6-487E-9A83-EEB8D174A61A}" type="pres">
      <dgm:prSet presAssocID="{7EB6DE25-6E86-4BD6-A168-4448EACFDA1B}" presName="composite" presStyleCnt="0"/>
      <dgm:spPr/>
    </dgm:pt>
    <dgm:pt modelId="{15BCC74C-A34C-44C0-9CEE-F204DDA4CFC7}" type="pres">
      <dgm:prSet presAssocID="{7EB6DE25-6E86-4BD6-A168-4448EACFDA1B}" presName="ConnectorPoint" presStyleLbl="lnNode1" presStyleIdx="5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8A50E5F-B868-4CED-9FE8-4FF6F8A429ED}" type="pres">
      <dgm:prSet presAssocID="{7EB6DE25-6E86-4BD6-A168-4448EACFDA1B}" presName="DropPinPlaceHolder" presStyleCnt="0"/>
      <dgm:spPr/>
    </dgm:pt>
    <dgm:pt modelId="{C1E275FB-C829-4C66-A75A-FA9E8DDB1827}" type="pres">
      <dgm:prSet presAssocID="{7EB6DE25-6E86-4BD6-A168-4448EACFDA1B}" presName="DropPin" presStyleLbl="alignNode1" presStyleIdx="5" presStyleCnt="7"/>
      <dgm:spPr/>
    </dgm:pt>
    <dgm:pt modelId="{C731D9B7-70D0-4D31-A503-D68F7F28AB03}" type="pres">
      <dgm:prSet presAssocID="{7EB6DE25-6E86-4BD6-A168-4448EACFDA1B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4311AB7-FF3F-4CF5-A09E-CACDB6FD00A8}" type="pres">
      <dgm:prSet presAssocID="{7EB6DE25-6E86-4BD6-A168-4448EACFDA1B}" presName="L2TextContainer" presStyleLbl="revTx" presStyleIdx="10" presStyleCnt="14">
        <dgm:presLayoutVars>
          <dgm:bulletEnabled val="1"/>
        </dgm:presLayoutVars>
      </dgm:prSet>
      <dgm:spPr/>
    </dgm:pt>
    <dgm:pt modelId="{A1E31A6C-C45B-4712-93DF-5363082C56CF}" type="pres">
      <dgm:prSet presAssocID="{7EB6DE25-6E86-4BD6-A168-4448EACFDA1B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3CCA5970-9E7D-491B-8A62-545DC7B55F59}" type="pres">
      <dgm:prSet presAssocID="{7EB6DE25-6E86-4BD6-A168-4448EACFDA1B}" presName="ConnectLine" presStyleLbl="sibTrans1D1" presStyleIdx="5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AB0B140-27D6-40DF-BBA5-5F4B2AD1B0D4}" type="pres">
      <dgm:prSet presAssocID="{7EB6DE25-6E86-4BD6-A168-4448EACFDA1B}" presName="EmptyPlaceHolder" presStyleCnt="0"/>
      <dgm:spPr/>
    </dgm:pt>
    <dgm:pt modelId="{47A032F7-ACE3-4170-A604-C72AB8F3CF4A}" type="pres">
      <dgm:prSet presAssocID="{507DC28C-2334-4FFB-BD20-0B9DC39FA8ED}" presName="spaceBetweenRectangles" presStyleCnt="0"/>
      <dgm:spPr/>
    </dgm:pt>
    <dgm:pt modelId="{CB52B690-1C34-4EA1-B124-7C4FD605D6D4}" type="pres">
      <dgm:prSet presAssocID="{4FCCAF64-B45A-42FD-B1E0-0BE59E3AE482}" presName="composite" presStyleCnt="0"/>
      <dgm:spPr/>
    </dgm:pt>
    <dgm:pt modelId="{2D30AF9D-E23E-4D81-B9B2-AB3272A4C831}" type="pres">
      <dgm:prSet presAssocID="{4FCCAF64-B45A-42FD-B1E0-0BE59E3AE482}" presName="ConnectorPoint" presStyleLbl="lnNode1" presStyleIdx="6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EF5BF13-4763-4DD9-8C04-99C19F16116F}" type="pres">
      <dgm:prSet presAssocID="{4FCCAF64-B45A-42FD-B1E0-0BE59E3AE482}" presName="DropPinPlaceHolder" presStyleCnt="0"/>
      <dgm:spPr/>
    </dgm:pt>
    <dgm:pt modelId="{22CCF1C1-A257-436F-9E78-36CAD581C97B}" type="pres">
      <dgm:prSet presAssocID="{4FCCAF64-B45A-42FD-B1E0-0BE59E3AE482}" presName="DropPin" presStyleLbl="alignNode1" presStyleIdx="6" presStyleCnt="7"/>
      <dgm:spPr/>
    </dgm:pt>
    <dgm:pt modelId="{5FFB2E2F-B317-4CCB-888F-3090E05264CC}" type="pres">
      <dgm:prSet presAssocID="{4FCCAF64-B45A-42FD-B1E0-0BE59E3AE482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70ADDF2-AC2A-41E2-B161-E2B3A9AE1CD0}" type="pres">
      <dgm:prSet presAssocID="{4FCCAF64-B45A-42FD-B1E0-0BE59E3AE482}" presName="L2TextContainer" presStyleLbl="revTx" presStyleIdx="12" presStyleCnt="14">
        <dgm:presLayoutVars>
          <dgm:bulletEnabled val="1"/>
        </dgm:presLayoutVars>
      </dgm:prSet>
      <dgm:spPr/>
    </dgm:pt>
    <dgm:pt modelId="{382D62F7-07CF-4D22-BE12-9D71E07BD0E9}" type="pres">
      <dgm:prSet presAssocID="{4FCCAF64-B45A-42FD-B1E0-0BE59E3AE482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1465069A-B144-4607-B5F4-3E08529F26EA}" type="pres">
      <dgm:prSet presAssocID="{4FCCAF64-B45A-42FD-B1E0-0BE59E3AE482}" presName="ConnectLine" presStyleLbl="sibTrans1D1" presStyleIdx="6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2BE1119-0F2E-4322-B0AE-1E341E05DF4E}" type="pres">
      <dgm:prSet presAssocID="{4FCCAF64-B45A-42FD-B1E0-0BE59E3AE482}" presName="EmptyPlaceHolder" presStyleCnt="0"/>
      <dgm:spPr/>
    </dgm:pt>
  </dgm:ptLst>
  <dgm:cxnLst>
    <dgm:cxn modelId="{E315CD13-FEB4-46D0-9AD4-5DDEC83D5220}" srcId="{1F3776BD-B556-4247-88AE-193B24AA3C75}" destId="{ADBF4559-58AB-43EB-83A5-982E1AE4646E}" srcOrd="0" destOrd="0" parTransId="{44E0935E-51A4-427B-9BEB-11503A1E59D6}" sibTransId="{4C0D7E1A-E8FC-46E4-B20B-9EE4390DAE91}"/>
    <dgm:cxn modelId="{AB1E1E23-A9D6-473E-93A7-8854886EAB59}" srcId="{C3C3AC46-EFFA-434C-860D-160FFC21A93F}" destId="{B1DCAB3E-721D-4418-9D16-8151FE5C7BED}" srcOrd="0" destOrd="0" parTransId="{A39E5666-7FC5-4546-A0AC-85EFD95A9BBE}" sibTransId="{5FA04D92-BFB7-4BE8-9F3A-D5E1B83C513D}"/>
    <dgm:cxn modelId="{4488CB26-615E-426A-B927-EAB1372E3C89}" type="presOf" srcId="{C3C3AC46-EFFA-434C-860D-160FFC21A93F}" destId="{2ED93EE0-2180-4459-9A96-9DFABBF32020}" srcOrd="0" destOrd="0" presId="urn:microsoft.com/office/officeart/2017/3/layout/DropPinTimeline"/>
    <dgm:cxn modelId="{6262172A-2EAF-4FD0-B1A1-421CDFB01648}" type="presOf" srcId="{1EA56929-8C7B-4BC7-B82B-709495A87E92}" destId="{06C1B46E-0A87-44B9-B277-CD0FB6DFD9FB}" srcOrd="0" destOrd="0" presId="urn:microsoft.com/office/officeart/2017/3/layout/DropPinTimeline"/>
    <dgm:cxn modelId="{565FDD35-721A-4407-BE6A-F5F90DC5EEA3}" srcId="{53AB6A07-5412-4C2F-AE7F-C642FC24EB7F}" destId="{2CA9108D-E1C7-4947-9E7E-70CAA7C822C2}" srcOrd="0" destOrd="0" parTransId="{6F2AFE43-2933-44C9-B9EB-B256360860F5}" sibTransId="{59593BBA-2C17-4455-8865-79D0852A4F7C}"/>
    <dgm:cxn modelId="{4F1E2160-8413-40EB-B1B9-C0AD84B2C574}" srcId="{FE9E4D85-5DDB-410D-931C-6271ED9D35AC}" destId="{7EB6DE25-6E86-4BD6-A168-4448EACFDA1B}" srcOrd="5" destOrd="0" parTransId="{12F3FBA1-E1F7-4D63-B267-266D5BA626DC}" sibTransId="{507DC28C-2334-4FFB-BD20-0B9DC39FA8ED}"/>
    <dgm:cxn modelId="{B6A44E65-6138-4F16-B9EB-0FC94DC4ED12}" type="presOf" srcId="{269BE86C-F791-4403-9782-3FF45DC3E7DD}" destId="{770ADDF2-AC2A-41E2-B161-E2B3A9AE1CD0}" srcOrd="0" destOrd="0" presId="urn:microsoft.com/office/officeart/2017/3/layout/DropPinTimeline"/>
    <dgm:cxn modelId="{41462046-0BC2-49E3-995C-948EA3DDC0D5}" type="presOf" srcId="{2CA9108D-E1C7-4947-9E7E-70CAA7C822C2}" destId="{FAA42A0A-CDCE-41C2-99CB-2DA2BC4B5430}" srcOrd="0" destOrd="0" presId="urn:microsoft.com/office/officeart/2017/3/layout/DropPinTimeline"/>
    <dgm:cxn modelId="{02EBC468-C147-439A-B3A4-BD4875668BC9}" type="presOf" srcId="{72C81D10-08DD-4AC8-A7E1-2065F5825688}" destId="{54311AB7-FF3F-4CF5-A09E-CACDB6FD00A8}" srcOrd="0" destOrd="0" presId="urn:microsoft.com/office/officeart/2017/3/layout/DropPinTimeline"/>
    <dgm:cxn modelId="{BCBB896C-DF51-4EF4-8534-F7F967CF9C28}" srcId="{FE9E4D85-5DDB-410D-931C-6271ED9D35AC}" destId="{4FCCAF64-B45A-42FD-B1E0-0BE59E3AE482}" srcOrd="6" destOrd="0" parTransId="{19EE6508-B4CB-4EBF-92B6-10789D612A3C}" sibTransId="{1DA4346A-6668-428D-B2DC-96DB59EF32DD}"/>
    <dgm:cxn modelId="{A37B684F-BB3B-465F-86B3-E4256ADDCF9D}" srcId="{FE9E4D85-5DDB-410D-931C-6271ED9D35AC}" destId="{2AC9B728-DF3C-407D-8567-22EBDF4D0BEC}" srcOrd="2" destOrd="0" parTransId="{155FB21F-DE7C-476F-91B7-B40B7CEF4C7C}" sibTransId="{A3DD0AC1-2518-4DD2-A4B2-DCD0AE628AD0}"/>
    <dgm:cxn modelId="{4995DD6F-9797-4631-9473-9683C228FF05}" type="presOf" srcId="{FE9E4D85-5DDB-410D-931C-6271ED9D35AC}" destId="{56E69F41-81D5-4F72-BAF9-C03865DE98D8}" srcOrd="0" destOrd="0" presId="urn:microsoft.com/office/officeart/2017/3/layout/DropPinTimeline"/>
    <dgm:cxn modelId="{FACCAC79-53FD-4E1D-884A-DE6391A8DD3F}" type="presOf" srcId="{1F3776BD-B556-4247-88AE-193B24AA3C75}" destId="{1B9D5A74-7D8C-4736-9850-78AF704ED0F7}" srcOrd="0" destOrd="0" presId="urn:microsoft.com/office/officeart/2017/3/layout/DropPinTimeline"/>
    <dgm:cxn modelId="{86E3457A-2B0C-46F0-B912-1258A4ED80DB}" srcId="{FE9E4D85-5DDB-410D-931C-6271ED9D35AC}" destId="{DD183AA0-5415-4AEC-8808-DCEA15A56729}" srcOrd="4" destOrd="0" parTransId="{F2E0953F-9E8E-4756-AEEC-D6B6B728CD2F}" sibTransId="{10EDC1EC-514E-4CBB-8FC8-4732B18C5FFE}"/>
    <dgm:cxn modelId="{3FD3B992-CCBB-4142-A874-32675B1A139B}" srcId="{2AC9B728-DF3C-407D-8567-22EBDF4D0BEC}" destId="{EA2193FF-C616-4E6F-A999-7FAF192C720F}" srcOrd="0" destOrd="0" parTransId="{6F035A3D-5859-4E92-9438-19BDA5701933}" sibTransId="{F2E6AEA9-1CFB-4709-A406-20A4AE07F2A0}"/>
    <dgm:cxn modelId="{DC142FA1-06BE-4A80-907F-38F9A67366D7}" type="presOf" srcId="{ADBF4559-58AB-43EB-83A5-982E1AE4646E}" destId="{AB46AD75-12F6-4B7A-8B4C-32FEEE0645CD}" srcOrd="0" destOrd="0" presId="urn:microsoft.com/office/officeart/2017/3/layout/DropPinTimeline"/>
    <dgm:cxn modelId="{3F2C42A3-BB18-4A54-9566-ED9AAE35C20B}" srcId="{FE9E4D85-5DDB-410D-931C-6271ED9D35AC}" destId="{53AB6A07-5412-4C2F-AE7F-C642FC24EB7F}" srcOrd="1" destOrd="0" parTransId="{6C10FE7B-2BC7-420F-BB4F-43BF13885780}" sibTransId="{0101F6C7-930C-44DE-8A98-1A21465029C1}"/>
    <dgm:cxn modelId="{06E003AB-F7DB-473F-A339-B95D17C45C10}" type="presOf" srcId="{53AB6A07-5412-4C2F-AE7F-C642FC24EB7F}" destId="{BBB8FA03-BCAF-4916-87A6-36C2D3DDB274}" srcOrd="0" destOrd="0" presId="urn:microsoft.com/office/officeart/2017/3/layout/DropPinTimeline"/>
    <dgm:cxn modelId="{044739C3-FCF9-4308-8155-F341A0E93CD5}" srcId="{FE9E4D85-5DDB-410D-931C-6271ED9D35AC}" destId="{1F3776BD-B556-4247-88AE-193B24AA3C75}" srcOrd="0" destOrd="0" parTransId="{66BC0CF5-B8B1-4F30-B9C4-D0582FA43E7B}" sibTransId="{CB78DA39-4347-4482-8D3B-C5C6AD2D3944}"/>
    <dgm:cxn modelId="{BE12B4C4-236C-4BB0-A2AA-D95D238D03EB}" type="presOf" srcId="{7EB6DE25-6E86-4BD6-A168-4448EACFDA1B}" destId="{A1E31A6C-C45B-4712-93DF-5363082C56CF}" srcOrd="0" destOrd="0" presId="urn:microsoft.com/office/officeart/2017/3/layout/DropPinTimeline"/>
    <dgm:cxn modelId="{329F4ACD-B9DA-4281-A8A8-58F08CC70732}" type="presOf" srcId="{2AC9B728-DF3C-407D-8567-22EBDF4D0BEC}" destId="{BBDB8B2D-3D0F-425F-A2D9-B78DDDC2ACF2}" srcOrd="0" destOrd="0" presId="urn:microsoft.com/office/officeart/2017/3/layout/DropPinTimeline"/>
    <dgm:cxn modelId="{07F962D1-2A4F-4939-A938-45535C781DB0}" srcId="{DD183AA0-5415-4AEC-8808-DCEA15A56729}" destId="{1EA56929-8C7B-4BC7-B82B-709495A87E92}" srcOrd="0" destOrd="0" parTransId="{F82E8664-F07F-4D66-91CD-625A9BAA07AF}" sibTransId="{4A7ACFD4-FB22-446D-AA92-679DF1EC2AB3}"/>
    <dgm:cxn modelId="{E93E9AD4-56F3-458A-905E-BF475AECEE2C}" srcId="{7EB6DE25-6E86-4BD6-A168-4448EACFDA1B}" destId="{72C81D10-08DD-4AC8-A7E1-2065F5825688}" srcOrd="0" destOrd="0" parTransId="{6D7F8360-C335-4873-9EE9-D9E74C125128}" sibTransId="{60E8D29A-C627-44C1-9250-C16E22D9D884}"/>
    <dgm:cxn modelId="{B3A542D8-717A-43C6-AF0A-7C197FF970E4}" type="presOf" srcId="{DD183AA0-5415-4AEC-8808-DCEA15A56729}" destId="{9D646D81-EFC9-4030-8E3C-BE6269EC318C}" srcOrd="0" destOrd="0" presId="urn:microsoft.com/office/officeart/2017/3/layout/DropPinTimeline"/>
    <dgm:cxn modelId="{916F16DC-3938-4F24-B59B-9951413E127D}" type="presOf" srcId="{EA2193FF-C616-4E6F-A999-7FAF192C720F}" destId="{BA734F83-3612-4FE1-AE3D-A490B97F3180}" srcOrd="0" destOrd="0" presId="urn:microsoft.com/office/officeart/2017/3/layout/DropPinTimeline"/>
    <dgm:cxn modelId="{99FE00EE-0662-4AC9-9CAF-82E94E8C056A}" srcId="{4FCCAF64-B45A-42FD-B1E0-0BE59E3AE482}" destId="{269BE86C-F791-4403-9782-3FF45DC3E7DD}" srcOrd="0" destOrd="0" parTransId="{B2268457-48C7-4700-B729-C5E84FD36726}" sibTransId="{43B9A7F9-4DE3-42C8-8540-EC125CB39DC3}"/>
    <dgm:cxn modelId="{D1E135F3-C270-481F-9051-C01EB41EB27A}" srcId="{FE9E4D85-5DDB-410D-931C-6271ED9D35AC}" destId="{C3C3AC46-EFFA-434C-860D-160FFC21A93F}" srcOrd="3" destOrd="0" parTransId="{02BD1FF4-EE76-42F3-A8B6-644645A17702}" sibTransId="{41EEBC76-90C6-45ED-9124-A8C23281CB01}"/>
    <dgm:cxn modelId="{D4DD01F4-FFBE-494A-96B5-7C435840859E}" type="presOf" srcId="{B1DCAB3E-721D-4418-9D16-8151FE5C7BED}" destId="{213C1024-5831-44D0-92D5-F038D2493278}" srcOrd="0" destOrd="0" presId="urn:microsoft.com/office/officeart/2017/3/layout/DropPinTimeline"/>
    <dgm:cxn modelId="{588BEFFF-AC69-44DD-A798-13E0E01C8A3E}" type="presOf" srcId="{4FCCAF64-B45A-42FD-B1E0-0BE59E3AE482}" destId="{382D62F7-07CF-4D22-BE12-9D71E07BD0E9}" srcOrd="0" destOrd="0" presId="urn:microsoft.com/office/officeart/2017/3/layout/DropPinTimeline"/>
    <dgm:cxn modelId="{3D54141A-CA84-4D3D-877F-A30C5B137AB9}" type="presParOf" srcId="{56E69F41-81D5-4F72-BAF9-C03865DE98D8}" destId="{F297FE57-BA7A-455D-A6B9-BE67CC3201E1}" srcOrd="0" destOrd="0" presId="urn:microsoft.com/office/officeart/2017/3/layout/DropPinTimeline"/>
    <dgm:cxn modelId="{6F6759D3-4D5E-41DA-B9CF-690C33A51015}" type="presParOf" srcId="{56E69F41-81D5-4F72-BAF9-C03865DE98D8}" destId="{BB459EC4-AB02-4997-AEAD-13ED6B516406}" srcOrd="1" destOrd="0" presId="urn:microsoft.com/office/officeart/2017/3/layout/DropPinTimeline"/>
    <dgm:cxn modelId="{B4083F28-ED8A-4274-9DAF-D1F64D656929}" type="presParOf" srcId="{BB459EC4-AB02-4997-AEAD-13ED6B516406}" destId="{13AB5EDC-4834-4DE1-BF1B-971A59E47160}" srcOrd="0" destOrd="0" presId="urn:microsoft.com/office/officeart/2017/3/layout/DropPinTimeline"/>
    <dgm:cxn modelId="{285500A2-765C-4B67-A834-995D5D8214FB}" type="presParOf" srcId="{13AB5EDC-4834-4DE1-BF1B-971A59E47160}" destId="{F2BCB784-5B30-4F61-9DD1-1F826BDEE33D}" srcOrd="0" destOrd="0" presId="urn:microsoft.com/office/officeart/2017/3/layout/DropPinTimeline"/>
    <dgm:cxn modelId="{0E788C5F-CBD5-456F-9D6F-CF4AC6F00166}" type="presParOf" srcId="{13AB5EDC-4834-4DE1-BF1B-971A59E47160}" destId="{8541D0C8-A4ED-4FF5-833C-FB2D3F3A1011}" srcOrd="1" destOrd="0" presId="urn:microsoft.com/office/officeart/2017/3/layout/DropPinTimeline"/>
    <dgm:cxn modelId="{F54E18EF-63B8-41CB-BD25-96363FA6855F}" type="presParOf" srcId="{8541D0C8-A4ED-4FF5-833C-FB2D3F3A1011}" destId="{8FB71017-4B96-4338-B858-80944BC345CB}" srcOrd="0" destOrd="0" presId="urn:microsoft.com/office/officeart/2017/3/layout/DropPinTimeline"/>
    <dgm:cxn modelId="{29720FB1-301D-49E0-AA8C-E8A74FCD5ED6}" type="presParOf" srcId="{8541D0C8-A4ED-4FF5-833C-FB2D3F3A1011}" destId="{C2989B95-3AEE-422C-871E-709574911623}" srcOrd="1" destOrd="0" presId="urn:microsoft.com/office/officeart/2017/3/layout/DropPinTimeline"/>
    <dgm:cxn modelId="{C2D65F40-04F3-4837-B38A-D614694527B8}" type="presParOf" srcId="{13AB5EDC-4834-4DE1-BF1B-971A59E47160}" destId="{AB46AD75-12F6-4B7A-8B4C-32FEEE0645CD}" srcOrd="2" destOrd="0" presId="urn:microsoft.com/office/officeart/2017/3/layout/DropPinTimeline"/>
    <dgm:cxn modelId="{C7232227-6256-428A-9815-3617C02B0EAB}" type="presParOf" srcId="{13AB5EDC-4834-4DE1-BF1B-971A59E47160}" destId="{1B9D5A74-7D8C-4736-9850-78AF704ED0F7}" srcOrd="3" destOrd="0" presId="urn:microsoft.com/office/officeart/2017/3/layout/DropPinTimeline"/>
    <dgm:cxn modelId="{98DD6FB2-EBFB-4A11-9916-C0B32FC06B2E}" type="presParOf" srcId="{13AB5EDC-4834-4DE1-BF1B-971A59E47160}" destId="{F9D8DE24-8913-4E4A-B423-E1797E301FA3}" srcOrd="4" destOrd="0" presId="urn:microsoft.com/office/officeart/2017/3/layout/DropPinTimeline"/>
    <dgm:cxn modelId="{BECFBBC5-9480-4D5A-BB58-40F7EF4DFD1B}" type="presParOf" srcId="{13AB5EDC-4834-4DE1-BF1B-971A59E47160}" destId="{F50FD327-FD1C-471D-ADD3-FB54B9A418F7}" srcOrd="5" destOrd="0" presId="urn:microsoft.com/office/officeart/2017/3/layout/DropPinTimeline"/>
    <dgm:cxn modelId="{2E3A674B-098D-4FCD-B373-55757FF85412}" type="presParOf" srcId="{BB459EC4-AB02-4997-AEAD-13ED6B516406}" destId="{55572920-5EB5-4210-967A-B4D42F730DA3}" srcOrd="1" destOrd="0" presId="urn:microsoft.com/office/officeart/2017/3/layout/DropPinTimeline"/>
    <dgm:cxn modelId="{BB411F01-A16D-4AE4-97C3-13C06B2E1429}" type="presParOf" srcId="{BB459EC4-AB02-4997-AEAD-13ED6B516406}" destId="{6FD72E1E-10A0-4F03-8BB4-CA70F60FBC65}" srcOrd="2" destOrd="0" presId="urn:microsoft.com/office/officeart/2017/3/layout/DropPinTimeline"/>
    <dgm:cxn modelId="{AB55DAC6-31F9-4267-96B4-EF3ED2376C2E}" type="presParOf" srcId="{6FD72E1E-10A0-4F03-8BB4-CA70F60FBC65}" destId="{DDB6454D-066E-4C9D-8F1F-915D2B2E1A61}" srcOrd="0" destOrd="0" presId="urn:microsoft.com/office/officeart/2017/3/layout/DropPinTimeline"/>
    <dgm:cxn modelId="{F50F6C49-5C98-45E2-B462-8B4C5B127D44}" type="presParOf" srcId="{6FD72E1E-10A0-4F03-8BB4-CA70F60FBC65}" destId="{418B06F9-93B2-4E58-B65D-82DEA789DA92}" srcOrd="1" destOrd="0" presId="urn:microsoft.com/office/officeart/2017/3/layout/DropPinTimeline"/>
    <dgm:cxn modelId="{D13A6E51-1B97-48A0-815B-9F5E3C28C5EF}" type="presParOf" srcId="{418B06F9-93B2-4E58-B65D-82DEA789DA92}" destId="{88CE2166-ADAC-401C-9639-9F907008BDB3}" srcOrd="0" destOrd="0" presId="urn:microsoft.com/office/officeart/2017/3/layout/DropPinTimeline"/>
    <dgm:cxn modelId="{DE3D6405-3868-4FA0-9C7F-957C5894D00F}" type="presParOf" srcId="{418B06F9-93B2-4E58-B65D-82DEA789DA92}" destId="{3567E702-9E8A-44B6-B1B4-F85E03456866}" srcOrd="1" destOrd="0" presId="urn:microsoft.com/office/officeart/2017/3/layout/DropPinTimeline"/>
    <dgm:cxn modelId="{DDDE077A-22D0-46A4-B88E-A06056321ADC}" type="presParOf" srcId="{6FD72E1E-10A0-4F03-8BB4-CA70F60FBC65}" destId="{FAA42A0A-CDCE-41C2-99CB-2DA2BC4B5430}" srcOrd="2" destOrd="0" presId="urn:microsoft.com/office/officeart/2017/3/layout/DropPinTimeline"/>
    <dgm:cxn modelId="{7A9B8FB0-5F14-4A99-A9E6-A98CEF42EB2A}" type="presParOf" srcId="{6FD72E1E-10A0-4F03-8BB4-CA70F60FBC65}" destId="{BBB8FA03-BCAF-4916-87A6-36C2D3DDB274}" srcOrd="3" destOrd="0" presId="urn:microsoft.com/office/officeart/2017/3/layout/DropPinTimeline"/>
    <dgm:cxn modelId="{6CEC123A-6C81-499A-8A8B-1FF09D55EFA7}" type="presParOf" srcId="{6FD72E1E-10A0-4F03-8BB4-CA70F60FBC65}" destId="{C02A7A4B-011E-4EBE-80AD-3B3F3E1B94F8}" srcOrd="4" destOrd="0" presId="urn:microsoft.com/office/officeart/2017/3/layout/DropPinTimeline"/>
    <dgm:cxn modelId="{CFD838FA-6BD1-4924-BF51-55D687124DEC}" type="presParOf" srcId="{6FD72E1E-10A0-4F03-8BB4-CA70F60FBC65}" destId="{EA55CAE4-B1BB-444A-A400-20655B215DBE}" srcOrd="5" destOrd="0" presId="urn:microsoft.com/office/officeart/2017/3/layout/DropPinTimeline"/>
    <dgm:cxn modelId="{F4065741-4233-4C1C-AD8B-6828A15B512B}" type="presParOf" srcId="{BB459EC4-AB02-4997-AEAD-13ED6B516406}" destId="{00E9D9C5-489D-46AC-960E-BBB309040769}" srcOrd="3" destOrd="0" presId="urn:microsoft.com/office/officeart/2017/3/layout/DropPinTimeline"/>
    <dgm:cxn modelId="{46787A66-C748-4B69-A9C5-1D92FB743A9A}" type="presParOf" srcId="{BB459EC4-AB02-4997-AEAD-13ED6B516406}" destId="{9E81DB87-0C2A-4AC8-BEEA-F34B89D11A12}" srcOrd="4" destOrd="0" presId="urn:microsoft.com/office/officeart/2017/3/layout/DropPinTimeline"/>
    <dgm:cxn modelId="{BB3EC259-8D74-4998-8BB3-F0A06B5C3FBD}" type="presParOf" srcId="{9E81DB87-0C2A-4AC8-BEEA-F34B89D11A12}" destId="{8A966AD1-F082-4A2A-BA7E-CCD35256EA5C}" srcOrd="0" destOrd="0" presId="urn:microsoft.com/office/officeart/2017/3/layout/DropPinTimeline"/>
    <dgm:cxn modelId="{93AAAF51-FB51-41C6-B285-28D980319348}" type="presParOf" srcId="{9E81DB87-0C2A-4AC8-BEEA-F34B89D11A12}" destId="{B1C2E32C-8A99-42CE-B398-6FC6F9AF0C1F}" srcOrd="1" destOrd="0" presId="urn:microsoft.com/office/officeart/2017/3/layout/DropPinTimeline"/>
    <dgm:cxn modelId="{A63C38EF-9690-4EFA-8F57-F9DE0FC6F1FE}" type="presParOf" srcId="{B1C2E32C-8A99-42CE-B398-6FC6F9AF0C1F}" destId="{0A94A51C-45DC-4CB4-96DF-7FDDB6BA3FE9}" srcOrd="0" destOrd="0" presId="urn:microsoft.com/office/officeart/2017/3/layout/DropPinTimeline"/>
    <dgm:cxn modelId="{0414C7A5-0665-4B7D-AF43-447B140E96B7}" type="presParOf" srcId="{B1C2E32C-8A99-42CE-B398-6FC6F9AF0C1F}" destId="{7B1AF97A-A72E-4080-BD84-1C65C1CCD437}" srcOrd="1" destOrd="0" presId="urn:microsoft.com/office/officeart/2017/3/layout/DropPinTimeline"/>
    <dgm:cxn modelId="{EADCEDB5-2A42-4C7E-A3D6-1B1825E98055}" type="presParOf" srcId="{9E81DB87-0C2A-4AC8-BEEA-F34B89D11A12}" destId="{BA734F83-3612-4FE1-AE3D-A490B97F3180}" srcOrd="2" destOrd="0" presId="urn:microsoft.com/office/officeart/2017/3/layout/DropPinTimeline"/>
    <dgm:cxn modelId="{F4D1FAF2-310D-41A1-8CFC-4E4BA3AE968B}" type="presParOf" srcId="{9E81DB87-0C2A-4AC8-BEEA-F34B89D11A12}" destId="{BBDB8B2D-3D0F-425F-A2D9-B78DDDC2ACF2}" srcOrd="3" destOrd="0" presId="urn:microsoft.com/office/officeart/2017/3/layout/DropPinTimeline"/>
    <dgm:cxn modelId="{9F1CBA99-504D-4203-8DE9-6B5E55052E42}" type="presParOf" srcId="{9E81DB87-0C2A-4AC8-BEEA-F34B89D11A12}" destId="{25924442-2D61-4528-924B-8056CDA138A5}" srcOrd="4" destOrd="0" presId="urn:microsoft.com/office/officeart/2017/3/layout/DropPinTimeline"/>
    <dgm:cxn modelId="{349DE899-1E52-43DB-AD7C-B6AB35675706}" type="presParOf" srcId="{9E81DB87-0C2A-4AC8-BEEA-F34B89D11A12}" destId="{1A0A41D8-2D4F-4EA0-9DA0-F7C933CDFB1D}" srcOrd="5" destOrd="0" presId="urn:microsoft.com/office/officeart/2017/3/layout/DropPinTimeline"/>
    <dgm:cxn modelId="{C389A15E-7300-4FFF-AABF-A0ED8F392520}" type="presParOf" srcId="{BB459EC4-AB02-4997-AEAD-13ED6B516406}" destId="{44DDDB61-D47D-4ECE-87A4-5B27DD45D25D}" srcOrd="5" destOrd="0" presId="urn:microsoft.com/office/officeart/2017/3/layout/DropPinTimeline"/>
    <dgm:cxn modelId="{8DB2FFFB-272B-4049-953F-137A121693F3}" type="presParOf" srcId="{BB459EC4-AB02-4997-AEAD-13ED6B516406}" destId="{48150197-D1C9-4CB3-BEAC-7E9B98817856}" srcOrd="6" destOrd="0" presId="urn:microsoft.com/office/officeart/2017/3/layout/DropPinTimeline"/>
    <dgm:cxn modelId="{9C25136D-DAD2-4F76-A0D9-44297191616F}" type="presParOf" srcId="{48150197-D1C9-4CB3-BEAC-7E9B98817856}" destId="{DF985DB5-2E69-4673-B697-5C10D6F62D89}" srcOrd="0" destOrd="0" presId="urn:microsoft.com/office/officeart/2017/3/layout/DropPinTimeline"/>
    <dgm:cxn modelId="{D703D107-7CB1-4C69-B84A-33D8E8648238}" type="presParOf" srcId="{48150197-D1C9-4CB3-BEAC-7E9B98817856}" destId="{B371FDB7-8C33-4657-BC22-C4AFF25B7B32}" srcOrd="1" destOrd="0" presId="urn:microsoft.com/office/officeart/2017/3/layout/DropPinTimeline"/>
    <dgm:cxn modelId="{0D65F472-8711-4BF2-BF63-93A760216F10}" type="presParOf" srcId="{B371FDB7-8C33-4657-BC22-C4AFF25B7B32}" destId="{5A42BE3E-AA19-4BBE-9780-A74118CA7C35}" srcOrd="0" destOrd="0" presId="urn:microsoft.com/office/officeart/2017/3/layout/DropPinTimeline"/>
    <dgm:cxn modelId="{50444EF5-8966-43F6-A940-1E5ECF731F84}" type="presParOf" srcId="{B371FDB7-8C33-4657-BC22-C4AFF25B7B32}" destId="{FE105303-1082-4ABA-BD7A-1BCF0B951501}" srcOrd="1" destOrd="0" presId="urn:microsoft.com/office/officeart/2017/3/layout/DropPinTimeline"/>
    <dgm:cxn modelId="{ED821263-2453-40EA-9592-DA11B34DB5BD}" type="presParOf" srcId="{48150197-D1C9-4CB3-BEAC-7E9B98817856}" destId="{213C1024-5831-44D0-92D5-F038D2493278}" srcOrd="2" destOrd="0" presId="urn:microsoft.com/office/officeart/2017/3/layout/DropPinTimeline"/>
    <dgm:cxn modelId="{60B5478C-F5E4-4049-8232-570F0FAC86CF}" type="presParOf" srcId="{48150197-D1C9-4CB3-BEAC-7E9B98817856}" destId="{2ED93EE0-2180-4459-9A96-9DFABBF32020}" srcOrd="3" destOrd="0" presId="urn:microsoft.com/office/officeart/2017/3/layout/DropPinTimeline"/>
    <dgm:cxn modelId="{03466DC1-C94F-4B2D-936A-F0DDE541D892}" type="presParOf" srcId="{48150197-D1C9-4CB3-BEAC-7E9B98817856}" destId="{339E249B-C3E0-407E-BA4F-AE109965EAC8}" srcOrd="4" destOrd="0" presId="urn:microsoft.com/office/officeart/2017/3/layout/DropPinTimeline"/>
    <dgm:cxn modelId="{84DDD7C9-B155-4C52-9474-FE7274D053BD}" type="presParOf" srcId="{48150197-D1C9-4CB3-BEAC-7E9B98817856}" destId="{9A18F4B3-B4B7-48C0-8D02-6036167ABC61}" srcOrd="5" destOrd="0" presId="urn:microsoft.com/office/officeart/2017/3/layout/DropPinTimeline"/>
    <dgm:cxn modelId="{9A6A0F99-0B51-4CE0-B3F2-ACD3F0528BF7}" type="presParOf" srcId="{BB459EC4-AB02-4997-AEAD-13ED6B516406}" destId="{CBEE6CD0-ABA6-436E-AA31-A76BFDFBD0AF}" srcOrd="7" destOrd="0" presId="urn:microsoft.com/office/officeart/2017/3/layout/DropPinTimeline"/>
    <dgm:cxn modelId="{7826BDCC-37AE-4D6F-809C-734081E3DA23}" type="presParOf" srcId="{BB459EC4-AB02-4997-AEAD-13ED6B516406}" destId="{F52E2002-2521-4E77-BD69-BF192288BAF0}" srcOrd="8" destOrd="0" presId="urn:microsoft.com/office/officeart/2017/3/layout/DropPinTimeline"/>
    <dgm:cxn modelId="{FE100450-082B-40F3-8D46-F0121BFF49CD}" type="presParOf" srcId="{F52E2002-2521-4E77-BD69-BF192288BAF0}" destId="{710CF1CE-45C7-49A7-89BA-AC36BA111833}" srcOrd="0" destOrd="0" presId="urn:microsoft.com/office/officeart/2017/3/layout/DropPinTimeline"/>
    <dgm:cxn modelId="{D6D954E3-F76F-49DB-9F43-AD14BC69A3CC}" type="presParOf" srcId="{F52E2002-2521-4E77-BD69-BF192288BAF0}" destId="{959BF0AE-40EC-441B-822B-AF4D8626510A}" srcOrd="1" destOrd="0" presId="urn:microsoft.com/office/officeart/2017/3/layout/DropPinTimeline"/>
    <dgm:cxn modelId="{45469D25-7D9D-4C71-B430-C1D96393E2A4}" type="presParOf" srcId="{959BF0AE-40EC-441B-822B-AF4D8626510A}" destId="{CAA037E4-6419-437C-B674-9264916F0F90}" srcOrd="0" destOrd="0" presId="urn:microsoft.com/office/officeart/2017/3/layout/DropPinTimeline"/>
    <dgm:cxn modelId="{CC1A9443-ACF3-4202-9DE8-5ACD0EF8D0CF}" type="presParOf" srcId="{959BF0AE-40EC-441B-822B-AF4D8626510A}" destId="{796509CE-2329-42D8-A870-6EAE308901D8}" srcOrd="1" destOrd="0" presId="urn:microsoft.com/office/officeart/2017/3/layout/DropPinTimeline"/>
    <dgm:cxn modelId="{70F28E98-14A5-43CF-BDA8-E86ABAE75DD2}" type="presParOf" srcId="{F52E2002-2521-4E77-BD69-BF192288BAF0}" destId="{06C1B46E-0A87-44B9-B277-CD0FB6DFD9FB}" srcOrd="2" destOrd="0" presId="urn:microsoft.com/office/officeart/2017/3/layout/DropPinTimeline"/>
    <dgm:cxn modelId="{81DF3D85-B1A6-48D2-85D9-7213A27C060D}" type="presParOf" srcId="{F52E2002-2521-4E77-BD69-BF192288BAF0}" destId="{9D646D81-EFC9-4030-8E3C-BE6269EC318C}" srcOrd="3" destOrd="0" presId="urn:microsoft.com/office/officeart/2017/3/layout/DropPinTimeline"/>
    <dgm:cxn modelId="{943FF096-F182-41BC-9811-E26D13241C72}" type="presParOf" srcId="{F52E2002-2521-4E77-BD69-BF192288BAF0}" destId="{0B959912-AE8E-4D95-B599-4895B5540BDD}" srcOrd="4" destOrd="0" presId="urn:microsoft.com/office/officeart/2017/3/layout/DropPinTimeline"/>
    <dgm:cxn modelId="{7EC23F83-73D5-43CB-893F-581B16B26000}" type="presParOf" srcId="{F52E2002-2521-4E77-BD69-BF192288BAF0}" destId="{488FDC51-82AD-46E4-9348-8FF907C22961}" srcOrd="5" destOrd="0" presId="urn:microsoft.com/office/officeart/2017/3/layout/DropPinTimeline"/>
    <dgm:cxn modelId="{0AAED85F-E683-409F-9234-1041FA4EB2FB}" type="presParOf" srcId="{BB459EC4-AB02-4997-AEAD-13ED6B516406}" destId="{B5490E83-48BB-4111-8834-B758A2001F42}" srcOrd="9" destOrd="0" presId="urn:microsoft.com/office/officeart/2017/3/layout/DropPinTimeline"/>
    <dgm:cxn modelId="{DD026B81-1E53-43F4-A1A7-731B50C65B9D}" type="presParOf" srcId="{BB459EC4-AB02-4997-AEAD-13ED6B516406}" destId="{9EA5C0BA-08F6-487E-9A83-EEB8D174A61A}" srcOrd="10" destOrd="0" presId="urn:microsoft.com/office/officeart/2017/3/layout/DropPinTimeline"/>
    <dgm:cxn modelId="{7AB03EAF-A358-4376-8779-7DD0329E5938}" type="presParOf" srcId="{9EA5C0BA-08F6-487E-9A83-EEB8D174A61A}" destId="{15BCC74C-A34C-44C0-9CEE-F204DDA4CFC7}" srcOrd="0" destOrd="0" presId="urn:microsoft.com/office/officeart/2017/3/layout/DropPinTimeline"/>
    <dgm:cxn modelId="{49B194CD-49CA-4133-B681-0B90C07C55A7}" type="presParOf" srcId="{9EA5C0BA-08F6-487E-9A83-EEB8D174A61A}" destId="{88A50E5F-B868-4CED-9FE8-4FF6F8A429ED}" srcOrd="1" destOrd="0" presId="urn:microsoft.com/office/officeart/2017/3/layout/DropPinTimeline"/>
    <dgm:cxn modelId="{FB5E1145-ACBC-408E-BE6E-C93FBF10B2EF}" type="presParOf" srcId="{88A50E5F-B868-4CED-9FE8-4FF6F8A429ED}" destId="{C1E275FB-C829-4C66-A75A-FA9E8DDB1827}" srcOrd="0" destOrd="0" presId="urn:microsoft.com/office/officeart/2017/3/layout/DropPinTimeline"/>
    <dgm:cxn modelId="{11134A64-76B6-4DB3-8C24-12AAC92D9996}" type="presParOf" srcId="{88A50E5F-B868-4CED-9FE8-4FF6F8A429ED}" destId="{C731D9B7-70D0-4D31-A503-D68F7F28AB03}" srcOrd="1" destOrd="0" presId="urn:microsoft.com/office/officeart/2017/3/layout/DropPinTimeline"/>
    <dgm:cxn modelId="{58EBA8F4-F392-4FC3-B83F-3EDB62D33219}" type="presParOf" srcId="{9EA5C0BA-08F6-487E-9A83-EEB8D174A61A}" destId="{54311AB7-FF3F-4CF5-A09E-CACDB6FD00A8}" srcOrd="2" destOrd="0" presId="urn:microsoft.com/office/officeart/2017/3/layout/DropPinTimeline"/>
    <dgm:cxn modelId="{9305FA3A-5B29-41BA-858E-52A924DF558F}" type="presParOf" srcId="{9EA5C0BA-08F6-487E-9A83-EEB8D174A61A}" destId="{A1E31A6C-C45B-4712-93DF-5363082C56CF}" srcOrd="3" destOrd="0" presId="urn:microsoft.com/office/officeart/2017/3/layout/DropPinTimeline"/>
    <dgm:cxn modelId="{1394F9D4-CE9C-4D14-AD3F-EA1363FC08DF}" type="presParOf" srcId="{9EA5C0BA-08F6-487E-9A83-EEB8D174A61A}" destId="{3CCA5970-9E7D-491B-8A62-545DC7B55F59}" srcOrd="4" destOrd="0" presId="urn:microsoft.com/office/officeart/2017/3/layout/DropPinTimeline"/>
    <dgm:cxn modelId="{839164D7-A2D6-4CB5-926E-9C46C1A9C00B}" type="presParOf" srcId="{9EA5C0BA-08F6-487E-9A83-EEB8D174A61A}" destId="{EAB0B140-27D6-40DF-BBA5-5F4B2AD1B0D4}" srcOrd="5" destOrd="0" presId="urn:microsoft.com/office/officeart/2017/3/layout/DropPinTimeline"/>
    <dgm:cxn modelId="{37EFC031-3E31-428F-B569-2E69F4CDFF2F}" type="presParOf" srcId="{BB459EC4-AB02-4997-AEAD-13ED6B516406}" destId="{47A032F7-ACE3-4170-A604-C72AB8F3CF4A}" srcOrd="11" destOrd="0" presId="urn:microsoft.com/office/officeart/2017/3/layout/DropPinTimeline"/>
    <dgm:cxn modelId="{7FCEB74C-FFD9-4736-AC13-4ABD45F09200}" type="presParOf" srcId="{BB459EC4-AB02-4997-AEAD-13ED6B516406}" destId="{CB52B690-1C34-4EA1-B124-7C4FD605D6D4}" srcOrd="12" destOrd="0" presId="urn:microsoft.com/office/officeart/2017/3/layout/DropPinTimeline"/>
    <dgm:cxn modelId="{63991C6F-4D1D-42EB-9CEC-894BED81F055}" type="presParOf" srcId="{CB52B690-1C34-4EA1-B124-7C4FD605D6D4}" destId="{2D30AF9D-E23E-4D81-B9B2-AB3272A4C831}" srcOrd="0" destOrd="0" presId="urn:microsoft.com/office/officeart/2017/3/layout/DropPinTimeline"/>
    <dgm:cxn modelId="{11F763BE-81D7-4C4E-BF2F-5677C772924E}" type="presParOf" srcId="{CB52B690-1C34-4EA1-B124-7C4FD605D6D4}" destId="{EEF5BF13-4763-4DD9-8C04-99C19F16116F}" srcOrd="1" destOrd="0" presId="urn:microsoft.com/office/officeart/2017/3/layout/DropPinTimeline"/>
    <dgm:cxn modelId="{5E59A68C-04C3-47D3-99AF-18772D353A28}" type="presParOf" srcId="{EEF5BF13-4763-4DD9-8C04-99C19F16116F}" destId="{22CCF1C1-A257-436F-9E78-36CAD581C97B}" srcOrd="0" destOrd="0" presId="urn:microsoft.com/office/officeart/2017/3/layout/DropPinTimeline"/>
    <dgm:cxn modelId="{53A2BB12-F4D8-4462-9CCA-AAA3BC1A0710}" type="presParOf" srcId="{EEF5BF13-4763-4DD9-8C04-99C19F16116F}" destId="{5FFB2E2F-B317-4CCB-888F-3090E05264CC}" srcOrd="1" destOrd="0" presId="urn:microsoft.com/office/officeart/2017/3/layout/DropPinTimeline"/>
    <dgm:cxn modelId="{CBFFFB69-67B1-438B-85E7-A3016A2D2646}" type="presParOf" srcId="{CB52B690-1C34-4EA1-B124-7C4FD605D6D4}" destId="{770ADDF2-AC2A-41E2-B161-E2B3A9AE1CD0}" srcOrd="2" destOrd="0" presId="urn:microsoft.com/office/officeart/2017/3/layout/DropPinTimeline"/>
    <dgm:cxn modelId="{BC33D645-9BE8-458A-AEC2-846A810CA466}" type="presParOf" srcId="{CB52B690-1C34-4EA1-B124-7C4FD605D6D4}" destId="{382D62F7-07CF-4D22-BE12-9D71E07BD0E9}" srcOrd="3" destOrd="0" presId="urn:microsoft.com/office/officeart/2017/3/layout/DropPinTimeline"/>
    <dgm:cxn modelId="{03630FB2-427A-41CA-9819-182BB64A7845}" type="presParOf" srcId="{CB52B690-1C34-4EA1-B124-7C4FD605D6D4}" destId="{1465069A-B144-4607-B5F4-3E08529F26EA}" srcOrd="4" destOrd="0" presId="urn:microsoft.com/office/officeart/2017/3/layout/DropPinTimeline"/>
    <dgm:cxn modelId="{592BDFBA-CEED-40E3-ABF0-1E80AF06B398}" type="presParOf" srcId="{CB52B690-1C34-4EA1-B124-7C4FD605D6D4}" destId="{52BE1119-0F2E-4322-B0AE-1E341E05DF4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97FE57-BA7A-455D-A6B9-BE67CC3201E1}">
      <dsp:nvSpPr>
        <dsp:cNvPr id="0" name=""/>
        <dsp:cNvSpPr/>
      </dsp:nvSpPr>
      <dsp:spPr>
        <a:xfrm>
          <a:off x="0" y="2103437"/>
          <a:ext cx="109728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71017-4B96-4338-B858-80944BC345CB}">
      <dsp:nvSpPr>
        <dsp:cNvPr id="0" name=""/>
        <dsp:cNvSpPr/>
      </dsp:nvSpPr>
      <dsp:spPr>
        <a:xfrm rot="8100000">
          <a:off x="66457" y="484760"/>
          <a:ext cx="309369" cy="30936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89B95-3AEE-422C-871E-709574911623}">
      <dsp:nvSpPr>
        <dsp:cNvPr id="0" name=""/>
        <dsp:cNvSpPr/>
      </dsp:nvSpPr>
      <dsp:spPr>
        <a:xfrm>
          <a:off x="100826" y="519128"/>
          <a:ext cx="240633" cy="2406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6AD75-12F6-4B7A-8B4C-32FEEE0645CD}">
      <dsp:nvSpPr>
        <dsp:cNvPr id="0" name=""/>
        <dsp:cNvSpPr/>
      </dsp:nvSpPr>
      <dsp:spPr>
        <a:xfrm>
          <a:off x="439900" y="858202"/>
          <a:ext cx="2282007" cy="124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Arial"/>
            </a:rPr>
            <a:t>Research</a:t>
          </a:r>
          <a:endParaRPr lang="en-US" sz="1500" b="1" kern="1200"/>
        </a:p>
      </dsp:txBody>
      <dsp:txXfrm>
        <a:off x="439900" y="858202"/>
        <a:ext cx="2282007" cy="1245235"/>
      </dsp:txXfrm>
    </dsp:sp>
    <dsp:sp modelId="{1B9D5A74-7D8C-4736-9850-78AF704ED0F7}">
      <dsp:nvSpPr>
        <dsp:cNvPr id="0" name=""/>
        <dsp:cNvSpPr/>
      </dsp:nvSpPr>
      <dsp:spPr>
        <a:xfrm>
          <a:off x="439900" y="420687"/>
          <a:ext cx="2282007" cy="43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Arial"/>
            </a:rPr>
            <a:t>NurseHack2021</a:t>
          </a:r>
          <a:endParaRPr lang="en-US" sz="2000" kern="1200"/>
        </a:p>
      </dsp:txBody>
      <dsp:txXfrm>
        <a:off x="439900" y="420687"/>
        <a:ext cx="2282007" cy="437515"/>
      </dsp:txXfrm>
    </dsp:sp>
    <dsp:sp modelId="{F9D8DE24-8913-4E4A-B423-E1797E301FA3}">
      <dsp:nvSpPr>
        <dsp:cNvPr id="0" name=""/>
        <dsp:cNvSpPr/>
      </dsp:nvSpPr>
      <dsp:spPr>
        <a:xfrm>
          <a:off x="221142" y="858202"/>
          <a:ext cx="0" cy="124523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CB784-5B30-4F61-9DD1-1F826BDEE33D}">
      <dsp:nvSpPr>
        <dsp:cNvPr id="0" name=""/>
        <dsp:cNvSpPr/>
      </dsp:nvSpPr>
      <dsp:spPr>
        <a:xfrm>
          <a:off x="180984" y="2064061"/>
          <a:ext cx="78752" cy="78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E2166-ADAC-401C-9639-9F907008BDB3}">
      <dsp:nvSpPr>
        <dsp:cNvPr id="0" name=""/>
        <dsp:cNvSpPr/>
      </dsp:nvSpPr>
      <dsp:spPr>
        <a:xfrm rot="18900000">
          <a:off x="1436228" y="3412745"/>
          <a:ext cx="309369" cy="30936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E702-9E8A-44B6-B1B4-F85E03456866}">
      <dsp:nvSpPr>
        <dsp:cNvPr id="0" name=""/>
        <dsp:cNvSpPr/>
      </dsp:nvSpPr>
      <dsp:spPr>
        <a:xfrm>
          <a:off x="1470596" y="3447113"/>
          <a:ext cx="240633" cy="2406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42A0A-CDCE-41C2-99CB-2DA2BC4B5430}">
      <dsp:nvSpPr>
        <dsp:cNvPr id="0" name=""/>
        <dsp:cNvSpPr/>
      </dsp:nvSpPr>
      <dsp:spPr>
        <a:xfrm>
          <a:off x="1809670" y="2103437"/>
          <a:ext cx="2282007" cy="124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Arial"/>
            </a:rPr>
            <a:t>Voice2Text - 3 months - $100K</a:t>
          </a:r>
          <a:endParaRPr lang="en-US" sz="1500" b="1" kern="1200"/>
        </a:p>
      </dsp:txBody>
      <dsp:txXfrm>
        <a:off x="1809670" y="2103437"/>
        <a:ext cx="2282007" cy="1245235"/>
      </dsp:txXfrm>
    </dsp:sp>
    <dsp:sp modelId="{BBB8FA03-BCAF-4916-87A6-36C2D3DDB274}">
      <dsp:nvSpPr>
        <dsp:cNvPr id="0" name=""/>
        <dsp:cNvSpPr/>
      </dsp:nvSpPr>
      <dsp:spPr>
        <a:xfrm>
          <a:off x="1809670" y="3348672"/>
          <a:ext cx="2282007" cy="437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Arial"/>
            </a:rPr>
            <a:t>MVP – Phase I</a:t>
          </a:r>
          <a:endParaRPr lang="en-US" sz="2000" b="1" kern="1200"/>
        </a:p>
      </dsp:txBody>
      <dsp:txXfrm>
        <a:off x="1809670" y="3348672"/>
        <a:ext cx="2282007" cy="437514"/>
      </dsp:txXfrm>
    </dsp:sp>
    <dsp:sp modelId="{C02A7A4B-011E-4EBE-80AD-3B3F3E1B94F8}">
      <dsp:nvSpPr>
        <dsp:cNvPr id="0" name=""/>
        <dsp:cNvSpPr/>
      </dsp:nvSpPr>
      <dsp:spPr>
        <a:xfrm>
          <a:off x="1590913" y="2103437"/>
          <a:ext cx="0" cy="124523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B6454D-066E-4C9D-8F1F-915D2B2E1A61}">
      <dsp:nvSpPr>
        <dsp:cNvPr id="0" name=""/>
        <dsp:cNvSpPr/>
      </dsp:nvSpPr>
      <dsp:spPr>
        <a:xfrm>
          <a:off x="1550754" y="2064061"/>
          <a:ext cx="78752" cy="78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4A51C-45DC-4CB4-96DF-7FDDB6BA3FE9}">
      <dsp:nvSpPr>
        <dsp:cNvPr id="0" name=""/>
        <dsp:cNvSpPr/>
      </dsp:nvSpPr>
      <dsp:spPr>
        <a:xfrm rot="8100000">
          <a:off x="2805998" y="484760"/>
          <a:ext cx="309369" cy="30936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AF97A-A72E-4080-BD84-1C65C1CCD437}">
      <dsp:nvSpPr>
        <dsp:cNvPr id="0" name=""/>
        <dsp:cNvSpPr/>
      </dsp:nvSpPr>
      <dsp:spPr>
        <a:xfrm>
          <a:off x="2840366" y="519128"/>
          <a:ext cx="240633" cy="2406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734F83-3612-4FE1-AE3D-A490B97F3180}">
      <dsp:nvSpPr>
        <dsp:cNvPr id="0" name=""/>
        <dsp:cNvSpPr/>
      </dsp:nvSpPr>
      <dsp:spPr>
        <a:xfrm>
          <a:off x="3179441" y="858202"/>
          <a:ext cx="2282007" cy="124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Arial"/>
            </a:rPr>
            <a:t>Computer &amp; mobile device - 3 months - $30K</a:t>
          </a:r>
          <a:endParaRPr lang="en-US" sz="1500" kern="1200"/>
        </a:p>
      </dsp:txBody>
      <dsp:txXfrm>
        <a:off x="3179441" y="858202"/>
        <a:ext cx="2282007" cy="1245235"/>
      </dsp:txXfrm>
    </dsp:sp>
    <dsp:sp modelId="{BBDB8B2D-3D0F-425F-A2D9-B78DDDC2ACF2}">
      <dsp:nvSpPr>
        <dsp:cNvPr id="0" name=""/>
        <dsp:cNvSpPr/>
      </dsp:nvSpPr>
      <dsp:spPr>
        <a:xfrm>
          <a:off x="3179441" y="420687"/>
          <a:ext cx="2282007" cy="43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Arial"/>
            </a:rPr>
            <a:t>Trial </a:t>
          </a:r>
          <a:r>
            <a:rPr lang="en-US" sz="2000" b="0" kern="1200">
              <a:latin typeface="Arial"/>
            </a:rPr>
            <a:t>run</a:t>
          </a:r>
          <a:endParaRPr lang="en-US" sz="2000" b="1" kern="1200">
            <a:latin typeface="Arial"/>
          </a:endParaRPr>
        </a:p>
      </dsp:txBody>
      <dsp:txXfrm>
        <a:off x="3179441" y="420687"/>
        <a:ext cx="2282007" cy="437515"/>
      </dsp:txXfrm>
    </dsp:sp>
    <dsp:sp modelId="{25924442-2D61-4528-924B-8056CDA138A5}">
      <dsp:nvSpPr>
        <dsp:cNvPr id="0" name=""/>
        <dsp:cNvSpPr/>
      </dsp:nvSpPr>
      <dsp:spPr>
        <a:xfrm>
          <a:off x="2960683" y="858202"/>
          <a:ext cx="0" cy="124523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66AD1-F082-4A2A-BA7E-CCD35256EA5C}">
      <dsp:nvSpPr>
        <dsp:cNvPr id="0" name=""/>
        <dsp:cNvSpPr/>
      </dsp:nvSpPr>
      <dsp:spPr>
        <a:xfrm>
          <a:off x="2920525" y="2064061"/>
          <a:ext cx="78752" cy="78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2BE3E-AA19-4BBE-9780-A74118CA7C35}">
      <dsp:nvSpPr>
        <dsp:cNvPr id="0" name=""/>
        <dsp:cNvSpPr/>
      </dsp:nvSpPr>
      <dsp:spPr>
        <a:xfrm rot="18900000">
          <a:off x="4175769" y="3412745"/>
          <a:ext cx="309369" cy="30936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05303-1082-4ABA-BD7A-1BCF0B951501}">
      <dsp:nvSpPr>
        <dsp:cNvPr id="0" name=""/>
        <dsp:cNvSpPr/>
      </dsp:nvSpPr>
      <dsp:spPr>
        <a:xfrm>
          <a:off x="4210137" y="3447113"/>
          <a:ext cx="240633" cy="2406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C1024-5831-44D0-92D5-F038D2493278}">
      <dsp:nvSpPr>
        <dsp:cNvPr id="0" name=""/>
        <dsp:cNvSpPr/>
      </dsp:nvSpPr>
      <dsp:spPr>
        <a:xfrm>
          <a:off x="4549211" y="2103437"/>
          <a:ext cx="2282007" cy="124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Arial"/>
            </a:rPr>
            <a:t>Structured data - 3 months - $100K</a:t>
          </a:r>
        </a:p>
      </dsp:txBody>
      <dsp:txXfrm>
        <a:off x="4549211" y="2103437"/>
        <a:ext cx="2282007" cy="1245235"/>
      </dsp:txXfrm>
    </dsp:sp>
    <dsp:sp modelId="{2ED93EE0-2180-4459-9A96-9DFABBF32020}">
      <dsp:nvSpPr>
        <dsp:cNvPr id="0" name=""/>
        <dsp:cNvSpPr/>
      </dsp:nvSpPr>
      <dsp:spPr>
        <a:xfrm>
          <a:off x="4549211" y="3348672"/>
          <a:ext cx="2282007" cy="437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>
              <a:latin typeface="Arial"/>
            </a:rPr>
            <a:t>MVP – Phase II</a:t>
          </a:r>
          <a:endParaRPr lang="en-US" sz="2000" kern="1200">
            <a:latin typeface="Arial"/>
          </a:endParaRPr>
        </a:p>
      </dsp:txBody>
      <dsp:txXfrm>
        <a:off x="4549211" y="3348672"/>
        <a:ext cx="2282007" cy="437514"/>
      </dsp:txXfrm>
    </dsp:sp>
    <dsp:sp modelId="{339E249B-C3E0-407E-BA4F-AE109965EAC8}">
      <dsp:nvSpPr>
        <dsp:cNvPr id="0" name=""/>
        <dsp:cNvSpPr/>
      </dsp:nvSpPr>
      <dsp:spPr>
        <a:xfrm>
          <a:off x="4330453" y="2103437"/>
          <a:ext cx="0" cy="124523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85DB5-2E69-4673-B697-5C10D6F62D89}">
      <dsp:nvSpPr>
        <dsp:cNvPr id="0" name=""/>
        <dsp:cNvSpPr/>
      </dsp:nvSpPr>
      <dsp:spPr>
        <a:xfrm>
          <a:off x="4290295" y="2064061"/>
          <a:ext cx="78752" cy="78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37E4-6419-437C-B674-9264916F0F90}">
      <dsp:nvSpPr>
        <dsp:cNvPr id="0" name=""/>
        <dsp:cNvSpPr/>
      </dsp:nvSpPr>
      <dsp:spPr>
        <a:xfrm rot="8100000">
          <a:off x="5545539" y="484760"/>
          <a:ext cx="309369" cy="30936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509CE-2329-42D8-A870-6EAE308901D8}">
      <dsp:nvSpPr>
        <dsp:cNvPr id="0" name=""/>
        <dsp:cNvSpPr/>
      </dsp:nvSpPr>
      <dsp:spPr>
        <a:xfrm>
          <a:off x="5579907" y="519128"/>
          <a:ext cx="240633" cy="2406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1B46E-0A87-44B9-B277-CD0FB6DFD9FB}">
      <dsp:nvSpPr>
        <dsp:cNvPr id="0" name=""/>
        <dsp:cNvSpPr/>
      </dsp:nvSpPr>
      <dsp:spPr>
        <a:xfrm>
          <a:off x="5918981" y="858202"/>
          <a:ext cx="2282007" cy="124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Computer &amp; mobile </a:t>
          </a:r>
          <a:r>
            <a:rPr lang="en-US" sz="1500" b="0" kern="1200">
              <a:latin typeface="Arial"/>
            </a:rPr>
            <a:t>device - 3 months - $70K</a:t>
          </a:r>
        </a:p>
      </dsp:txBody>
      <dsp:txXfrm>
        <a:off x="5918981" y="858202"/>
        <a:ext cx="2282007" cy="1245235"/>
      </dsp:txXfrm>
    </dsp:sp>
    <dsp:sp modelId="{9D646D81-EFC9-4030-8E3C-BE6269EC318C}">
      <dsp:nvSpPr>
        <dsp:cNvPr id="0" name=""/>
        <dsp:cNvSpPr/>
      </dsp:nvSpPr>
      <dsp:spPr>
        <a:xfrm>
          <a:off x="5918981" y="420687"/>
          <a:ext cx="2282007" cy="43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>
              <a:latin typeface="Arial"/>
            </a:rPr>
            <a:t>Trial run</a:t>
          </a:r>
        </a:p>
      </dsp:txBody>
      <dsp:txXfrm>
        <a:off x="5918981" y="420687"/>
        <a:ext cx="2282007" cy="437515"/>
      </dsp:txXfrm>
    </dsp:sp>
    <dsp:sp modelId="{0B959912-AE8E-4D95-B599-4895B5540BDD}">
      <dsp:nvSpPr>
        <dsp:cNvPr id="0" name=""/>
        <dsp:cNvSpPr/>
      </dsp:nvSpPr>
      <dsp:spPr>
        <a:xfrm>
          <a:off x="5700224" y="858202"/>
          <a:ext cx="0" cy="124523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CF1CE-45C7-49A7-89BA-AC36BA111833}">
      <dsp:nvSpPr>
        <dsp:cNvPr id="0" name=""/>
        <dsp:cNvSpPr/>
      </dsp:nvSpPr>
      <dsp:spPr>
        <a:xfrm>
          <a:off x="5660065" y="2064061"/>
          <a:ext cx="78752" cy="78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275FB-C829-4C66-A75A-FA9E8DDB1827}">
      <dsp:nvSpPr>
        <dsp:cNvPr id="0" name=""/>
        <dsp:cNvSpPr/>
      </dsp:nvSpPr>
      <dsp:spPr>
        <a:xfrm rot="18900000">
          <a:off x="6915309" y="3412745"/>
          <a:ext cx="309369" cy="30936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1D9B7-70D0-4D31-A503-D68F7F28AB03}">
      <dsp:nvSpPr>
        <dsp:cNvPr id="0" name=""/>
        <dsp:cNvSpPr/>
      </dsp:nvSpPr>
      <dsp:spPr>
        <a:xfrm>
          <a:off x="6949678" y="3447113"/>
          <a:ext cx="240633" cy="2406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11AB7-FF3F-4CF5-A09E-CACDB6FD00A8}">
      <dsp:nvSpPr>
        <dsp:cNvPr id="0" name=""/>
        <dsp:cNvSpPr/>
      </dsp:nvSpPr>
      <dsp:spPr>
        <a:xfrm>
          <a:off x="7288752" y="2103437"/>
          <a:ext cx="2282007" cy="124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Arial"/>
            </a:rPr>
            <a:t>6 months - $200K</a:t>
          </a:r>
        </a:p>
      </dsp:txBody>
      <dsp:txXfrm>
        <a:off x="7288752" y="2103437"/>
        <a:ext cx="2282007" cy="1245235"/>
      </dsp:txXfrm>
    </dsp:sp>
    <dsp:sp modelId="{A1E31A6C-C45B-4712-93DF-5363082C56CF}">
      <dsp:nvSpPr>
        <dsp:cNvPr id="0" name=""/>
        <dsp:cNvSpPr/>
      </dsp:nvSpPr>
      <dsp:spPr>
        <a:xfrm>
          <a:off x="7288752" y="3348672"/>
          <a:ext cx="2282007" cy="437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>
              <a:latin typeface="Arial"/>
            </a:rPr>
            <a:t>Production</a:t>
          </a:r>
        </a:p>
      </dsp:txBody>
      <dsp:txXfrm>
        <a:off x="7288752" y="3348672"/>
        <a:ext cx="2282007" cy="437514"/>
      </dsp:txXfrm>
    </dsp:sp>
    <dsp:sp modelId="{3CCA5970-9E7D-491B-8A62-545DC7B55F59}">
      <dsp:nvSpPr>
        <dsp:cNvPr id="0" name=""/>
        <dsp:cNvSpPr/>
      </dsp:nvSpPr>
      <dsp:spPr>
        <a:xfrm>
          <a:off x="7069994" y="2103437"/>
          <a:ext cx="0" cy="124523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CC74C-A34C-44C0-9CEE-F204DDA4CFC7}">
      <dsp:nvSpPr>
        <dsp:cNvPr id="0" name=""/>
        <dsp:cNvSpPr/>
      </dsp:nvSpPr>
      <dsp:spPr>
        <a:xfrm>
          <a:off x="7029836" y="2064061"/>
          <a:ext cx="78752" cy="78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CF1C1-A257-436F-9E78-36CAD581C97B}">
      <dsp:nvSpPr>
        <dsp:cNvPr id="0" name=""/>
        <dsp:cNvSpPr/>
      </dsp:nvSpPr>
      <dsp:spPr>
        <a:xfrm rot="8100000">
          <a:off x="8285080" y="484760"/>
          <a:ext cx="309369" cy="30936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B2E2F-B317-4CCB-888F-3090E05264CC}">
      <dsp:nvSpPr>
        <dsp:cNvPr id="0" name=""/>
        <dsp:cNvSpPr/>
      </dsp:nvSpPr>
      <dsp:spPr>
        <a:xfrm>
          <a:off x="8319448" y="519128"/>
          <a:ext cx="240633" cy="2406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ADDF2-AC2A-41E2-B161-E2B3A9AE1CD0}">
      <dsp:nvSpPr>
        <dsp:cNvPr id="0" name=""/>
        <dsp:cNvSpPr/>
      </dsp:nvSpPr>
      <dsp:spPr>
        <a:xfrm>
          <a:off x="8658522" y="858202"/>
          <a:ext cx="2282007" cy="124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Arial"/>
            </a:rPr>
            <a:t>Smart glasses, digital watches, etc - 3 months - $100K</a:t>
          </a:r>
        </a:p>
      </dsp:txBody>
      <dsp:txXfrm>
        <a:off x="8658522" y="858202"/>
        <a:ext cx="2282007" cy="1245235"/>
      </dsp:txXfrm>
    </dsp:sp>
    <dsp:sp modelId="{382D62F7-07CF-4D22-BE12-9D71E07BD0E9}">
      <dsp:nvSpPr>
        <dsp:cNvPr id="0" name=""/>
        <dsp:cNvSpPr/>
      </dsp:nvSpPr>
      <dsp:spPr>
        <a:xfrm>
          <a:off x="8658522" y="420687"/>
          <a:ext cx="2282007" cy="437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>
              <a:latin typeface="Arial"/>
            </a:rPr>
            <a:t>Device trial run</a:t>
          </a:r>
        </a:p>
      </dsp:txBody>
      <dsp:txXfrm>
        <a:off x="8658522" y="420687"/>
        <a:ext cx="2282007" cy="437515"/>
      </dsp:txXfrm>
    </dsp:sp>
    <dsp:sp modelId="{1465069A-B144-4607-B5F4-3E08529F26EA}">
      <dsp:nvSpPr>
        <dsp:cNvPr id="0" name=""/>
        <dsp:cNvSpPr/>
      </dsp:nvSpPr>
      <dsp:spPr>
        <a:xfrm>
          <a:off x="8439765" y="858202"/>
          <a:ext cx="0" cy="124523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0AF9D-E23E-4D81-B9B2-AB3272A4C831}">
      <dsp:nvSpPr>
        <dsp:cNvPr id="0" name=""/>
        <dsp:cNvSpPr/>
      </dsp:nvSpPr>
      <dsp:spPr>
        <a:xfrm>
          <a:off x="8399606" y="2064061"/>
          <a:ext cx="78752" cy="78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80010" indent="-80010" algn="l" defTabSz="320040" rtl="0" eaLnBrk="0" fontAlgn="base" hangingPunct="0">
      <a:lnSpc>
        <a:spcPct val="90000"/>
      </a:lnSpc>
      <a:spcBef>
        <a:spcPts val="70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40005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72009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04013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36017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9BBB27-397A-DA40-BBE7-E2723269D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1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9BBB27-397A-DA40-BBE7-E2723269D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C7CF9-D9AF-D448-B4A7-008ACC888A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DEF279-B6BA-4243-AEAD-F08957B5E7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22297" y="6164857"/>
            <a:ext cx="3901440" cy="696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, sub magenta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1045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C2ECB-A4FE-4288-8FCC-BBE730F1B3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0CB62-9910-41B7-AE83-DF549EE6D6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09774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8C8B9-19E9-48BB-B9CB-00227891D9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354D-3E5E-4E4A-9CA0-60C3AEE5C72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F0E6-1418-304D-A3B5-7877DF7D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37403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B263-0D8F-40A0-A832-EF1BE0984D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504591F-D3FF-43BE-BDD3-44D31344A5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6D03-C1C3-4357-B38C-ACA608B3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E908F-6C9E-4AA3-9F59-8ED5F603DA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8527A99-8CC5-4235-BC4F-5ABE0627F22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78AE-4C3E-40AD-9573-E0858D4312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A62B7-E758-4594-B5E7-6F001A3CB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79EA6ED1-A2B2-43FF-B4A8-651685E8F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ABC5773-4523-4921-89C9-CC89919286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C8F46-B352-4510-97D0-BE486D8D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F6AB7-D22C-40D5-BF0E-EE8000C5BF4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FC7D71-9B07-42C1-9728-35E0E94E8FC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6203159-F37F-48BC-BD51-5BFE655249E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00834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5E5E89-9046-4B92-81F8-9FE18634F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FA1F13-D00D-4129-B06E-EC06EA440B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35C5-22EB-4249-A65B-DF61625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868CF-4AEC-4320-B897-E2C930BE17E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7DBC7AF-8BED-44DE-9C7F-512660417EE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AEBAA0A-9D44-4D9C-B711-B7FECFEEAA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03843-1005-4A82-8512-DCCA81735EF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406632"/>
            <a:ext cx="5143500" cy="37115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406633"/>
            <a:ext cx="5143500" cy="36174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CF1C3-A10F-4592-BC63-5F5FCD2A748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065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DBF51-BDD9-47D4-9794-DE9814A353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7E4-4B92-4774-AD3F-A153E94D600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0457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3E8CB-0D3D-4731-9E50-5EB436EA8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00874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883026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883026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883026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BD6E0-A478-4558-BA34-89E7ADD65A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51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57015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57015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56998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B3D86-567F-4B85-BBBC-38136C9BDAE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72204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C2B95-F1C7-464B-AB21-EB73C1EE9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3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60E95-878A-4B35-BD39-8D05DCD28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819CDBF-C301-485C-AA5A-C96D10B02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E0943-49E5-4B67-995B-D2294CDFFC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9038898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>
            <a:lvl1pPr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Click to 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71833" y="6331368"/>
            <a:ext cx="4114803" cy="334960"/>
          </a:xfrm>
        </p:spPr>
        <p:txBody>
          <a:bodyPr anchor="ctr"/>
          <a:lstStyle>
            <a:lvl1pPr marL="0" indent="0" algn="r">
              <a:buNone/>
              <a:defRPr sz="1000" b="1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819138703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726643-E58E-CC48-AF17-2A78BB6C30D4}"/>
              </a:ext>
            </a:extLst>
          </p:cNvPr>
          <p:cNvSpPr/>
          <p:nvPr userDrawn="1"/>
        </p:nvSpPr>
        <p:spPr bwMode="auto">
          <a:xfrm>
            <a:off x="601134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188AA-0D2B-E449-A0C8-1EFBC82B9C91}"/>
              </a:ext>
            </a:extLst>
          </p:cNvPr>
          <p:cNvSpPr/>
          <p:nvPr userDrawn="1"/>
        </p:nvSpPr>
        <p:spPr bwMode="auto">
          <a:xfrm>
            <a:off x="9009671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5CF704-52FC-5740-8859-CC46FFF32894}"/>
              </a:ext>
            </a:extLst>
          </p:cNvPr>
          <p:cNvSpPr/>
          <p:nvPr userDrawn="1"/>
        </p:nvSpPr>
        <p:spPr bwMode="auto">
          <a:xfrm>
            <a:off x="3409073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914D36-44F9-2F48-BE16-3B089B393692}"/>
              </a:ext>
            </a:extLst>
          </p:cNvPr>
          <p:cNvSpPr/>
          <p:nvPr userDrawn="1"/>
        </p:nvSpPr>
        <p:spPr bwMode="auto">
          <a:xfrm>
            <a:off x="6209372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3DE7820-60D0-2A47-98FB-E1D6F0ECB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803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6258EAD-CB9B-C745-A692-276ADD6A52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2382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F6C0358-B85F-6E44-A9CD-2F332E6CD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5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E4F1039-CF58-6A43-BB44-5674AA4F9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4162" y="2141550"/>
            <a:ext cx="2170907" cy="2678906"/>
          </a:xfr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69411A7-265F-C24E-8A73-1D09829D49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662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D589452-3E57-D440-9FB0-6E4868DB13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3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4D1912F-14CA-384D-A430-5E9D99E32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7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7F6A302-A023-0448-9894-EF9B860FE5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87557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EEDA15-9DED-45D1-8C97-C9BC6403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046D6-1565-4456-B2F4-E8212E5DDA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7559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BAA8-D25F-4AD2-A24F-29EDED90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E5BB1-66DB-4503-900B-6F7AA032B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B9203-EC4F-47CD-ABAE-F9C28861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1CD92-D025-4535-ADE0-682D8C87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35707-1A0B-419A-9CE6-DE918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971936-CA2E-4F6E-8B87-649962A064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24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3179"/>
            <a:ext cx="10972800" cy="4201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378458"/>
            <a:ext cx="1014152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9E739D-BE3C-AA46-B87C-E06818EA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DF62A-62E0-A248-AF73-305B0EB8DEFA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8E4ECC-4B02-984B-A55E-5F5CBE5685E5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2622297" y="6164857"/>
            <a:ext cx="3901440" cy="696005"/>
          </a:xfrm>
          <a:prstGeom prst="rect">
            <a:avLst/>
          </a:prstGeom>
        </p:spPr>
      </p:pic>
    </p:spTree>
    <p:custDataLst>
      <p:tags r:id="rId4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704" r:id="rId3"/>
    <p:sldLayoutId id="2147483709" r:id="rId4"/>
    <p:sldLayoutId id="2147483686" r:id="rId5"/>
    <p:sldLayoutId id="2147483684" r:id="rId6"/>
    <p:sldLayoutId id="2147483693" r:id="rId7"/>
    <p:sldLayoutId id="2147483694" r:id="rId8"/>
    <p:sldLayoutId id="2147483695" r:id="rId9"/>
    <p:sldLayoutId id="2147483690" r:id="rId10"/>
    <p:sldLayoutId id="2147483696" r:id="rId11"/>
    <p:sldLayoutId id="2147483692" r:id="rId12"/>
    <p:sldLayoutId id="2147483711" r:id="rId13"/>
    <p:sldLayoutId id="2147483663" r:id="rId14"/>
    <p:sldLayoutId id="2147483666" r:id="rId15"/>
    <p:sldLayoutId id="2147483706" r:id="rId16"/>
    <p:sldLayoutId id="2147483688" r:id="rId17"/>
    <p:sldLayoutId id="2147483665" r:id="rId18"/>
    <p:sldLayoutId id="2147483670" r:id="rId19"/>
    <p:sldLayoutId id="2147483680" r:id="rId20"/>
    <p:sldLayoutId id="2147483671" r:id="rId21"/>
    <p:sldLayoutId id="2147483672" r:id="rId22"/>
    <p:sldLayoutId id="2147483675" r:id="rId23"/>
    <p:sldLayoutId id="2147483705" r:id="rId24"/>
    <p:sldLayoutId id="2147483673" r:id="rId25"/>
    <p:sldLayoutId id="2147483674" r:id="rId26"/>
    <p:sldLayoutId id="2147483708" r:id="rId27"/>
    <p:sldLayoutId id="2147483685" r:id="rId28"/>
    <p:sldLayoutId id="2147483707" r:id="rId29"/>
    <p:sldLayoutId id="2147483702" r:id="rId30"/>
    <p:sldLayoutId id="2147483703" r:id="rId31"/>
    <p:sldLayoutId id="2147483667" r:id="rId32"/>
    <p:sldLayoutId id="2147483677" r:id="rId33"/>
    <p:sldLayoutId id="2147483676" r:id="rId34"/>
    <p:sldLayoutId id="2147483699" r:id="rId35"/>
    <p:sldLayoutId id="2147483697" r:id="rId36"/>
    <p:sldLayoutId id="2147483698" r:id="rId37"/>
    <p:sldLayoutId id="2147483678" r:id="rId38"/>
    <p:sldLayoutId id="2147483712" r:id="rId39"/>
    <p:sldLayoutId id="2147483713" r:id="rId40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200" indent="-2286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0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52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8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879" userDrawn="1">
          <p15:clr>
            <a:srgbClr val="F26B43"/>
          </p15:clr>
        </p15:guide>
        <p15:guide id="4" orient="horz" pos="3954" userDrawn="1">
          <p15:clr>
            <a:srgbClr val="F26B43"/>
          </p15:clr>
        </p15:guide>
        <p15:guide id="5" orient="horz" pos="404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arbvan@gmail.com" TargetMode="External"/><Relationship Id="rId2" Type="http://schemas.openxmlformats.org/officeDocument/2006/relationships/hyperlink" Target="mailto:alyket007@aol.com" TargetMode="Externa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hyperlink" Target="mailto:dfa2222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305" y="3985969"/>
            <a:ext cx="2886042" cy="1615440"/>
          </a:xfrm>
        </p:spPr>
        <p:txBody>
          <a:bodyPr/>
          <a:lstStyle/>
          <a:p>
            <a:r>
              <a:rPr lang="en-US" err="1">
                <a:solidFill>
                  <a:schemeClr val="accent1">
                    <a:lumMod val="60000"/>
                    <a:lumOff val="40000"/>
                  </a:schemeClr>
                </a:solidFill>
                <a:cs typeface="Arial"/>
              </a:rPr>
              <a:t>ChartFlo</a:t>
            </a:r>
            <a:br>
              <a:rPr lang="en-US"/>
            </a:b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52224" y="6280183"/>
            <a:ext cx="10981267" cy="1481138"/>
          </a:xfrm>
        </p:spPr>
        <p:txBody>
          <a:bodyPr/>
          <a:lstStyle/>
          <a:p>
            <a:pPr algn="r"/>
            <a:r>
              <a:rPr lang="en-US" sz="2000">
                <a:ea typeface="Arial Unicode MS"/>
                <a:cs typeface="Arial Unicode MS"/>
              </a:rPr>
              <a:t>May 16, 2021</a:t>
            </a:r>
            <a:endParaRPr lang="en-US" sz="2000"/>
          </a:p>
        </p:txBody>
      </p:sp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D424C173-56B7-4146-9B7E-18D16BE4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525" y="914400"/>
            <a:ext cx="3330575" cy="3330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615DD9-62F4-46BE-9855-D0CB6E93AF15}"/>
              </a:ext>
            </a:extLst>
          </p:cNvPr>
          <p:cNvSpPr txBox="1"/>
          <p:nvPr/>
        </p:nvSpPr>
        <p:spPr>
          <a:xfrm>
            <a:off x="10931525" y="144462"/>
            <a:ext cx="9582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00986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E2DC-1B27-4E43-97F5-56CB12BE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78458"/>
            <a:ext cx="10141527" cy="615553"/>
          </a:xfrm>
        </p:spPr>
        <p:txBody>
          <a:bodyPr/>
          <a:lstStyle/>
          <a:p>
            <a:r>
              <a:rPr lang="en-US" sz="4000">
                <a:ea typeface="Arial Unicode MS"/>
                <a:cs typeface="Arial Unicode MS"/>
              </a:rPr>
              <a:t>Implementation Timeline</a:t>
            </a:r>
            <a:endParaRPr lang="en-US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DB125-0130-45D5-A7D1-95A9EEA5EE1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4E6489FE-C543-4C7B-A70D-213D01E0AE77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2319821406"/>
              </p:ext>
            </p:extLst>
          </p:nvPr>
        </p:nvGraphicFramePr>
        <p:xfrm>
          <a:off x="609600" y="1712913"/>
          <a:ext cx="109728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97760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1111" y="3396034"/>
            <a:ext cx="2886042" cy="1615440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  <a:cs typeface="Arial"/>
              </a:rPr>
              <a:t>ChartFlo</a:t>
            </a:r>
            <a:br>
              <a:rPr lang="en-US"/>
            </a:b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1450" y="4723409"/>
            <a:ext cx="10981267" cy="1481138"/>
          </a:xfrm>
        </p:spPr>
        <p:txBody>
          <a:bodyPr/>
          <a:lstStyle/>
          <a:p>
            <a:pPr algn="ctr"/>
            <a:r>
              <a:rPr lang="en-US" sz="2000">
                <a:ea typeface="Arial Unicode MS"/>
                <a:cs typeface="Arial Unicode MS"/>
              </a:rPr>
              <a:t>Integrating the patient, the nurse, and the data. </a:t>
            </a:r>
          </a:p>
          <a:p>
            <a:pPr algn="ctr"/>
            <a:r>
              <a:rPr lang="en-US" sz="2000">
                <a:ea typeface="Arial Unicode MS"/>
                <a:cs typeface="Arial Unicode MS"/>
              </a:rPr>
              <a:t>More time for what really matters.</a:t>
            </a:r>
          </a:p>
        </p:txBody>
      </p:sp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D424C173-56B7-4146-9B7E-18D16BE4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51" y="332658"/>
            <a:ext cx="3330575" cy="333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28B0D-57FE-4EFA-8B0C-1A64891727E7}"/>
              </a:ext>
            </a:extLst>
          </p:cNvPr>
          <p:cNvSpPr txBox="1"/>
          <p:nvPr/>
        </p:nvSpPr>
        <p:spPr>
          <a:xfrm>
            <a:off x="10995025" y="152400"/>
            <a:ext cx="9582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35797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AD74-EE9F-B249-AB06-F4B41107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615553"/>
          </a:xfrm>
        </p:spPr>
        <p:txBody>
          <a:bodyPr/>
          <a:lstStyle/>
          <a:p>
            <a:r>
              <a:rPr lang="en-US" sz="4000">
                <a:ea typeface="Arial Unicode MS"/>
                <a:cs typeface="Arial Unicode MS"/>
              </a:rPr>
              <a:t>Team </a:t>
            </a:r>
            <a:r>
              <a:rPr lang="en-US" sz="4000" err="1">
                <a:ea typeface="Arial Unicode MS"/>
                <a:cs typeface="Arial Unicode MS"/>
              </a:rPr>
              <a:t>ChartFlo</a:t>
            </a:r>
            <a:endParaRPr lang="en-US" sz="4000">
              <a:ea typeface="Arial Unicode MS"/>
              <a:cs typeface="Arial Unicode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5744-4DC2-F242-A538-219539FE31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82884" y="1356085"/>
            <a:ext cx="3992843" cy="4692701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Team Leader</a:t>
            </a:r>
            <a:endParaRPr lang="en-US"/>
          </a:p>
          <a:p>
            <a:r>
              <a:rPr lang="en-US" sz="2800">
                <a:ea typeface="Arial Unicode MS"/>
                <a:cs typeface="Arial Unicode MS"/>
              </a:rPr>
              <a:t>Alyssa Robertson</a:t>
            </a:r>
            <a:r>
              <a:rPr lang="en-US">
                <a:ea typeface="Arial Unicode MS"/>
                <a:cs typeface="Arial Unicode MS"/>
              </a:rPr>
              <a:t> </a:t>
            </a:r>
            <a:r>
              <a:rPr lang="en-US">
                <a:ea typeface="Arial Unicode MS"/>
                <a:cs typeface="Arial Unicode MS"/>
                <a:hlinkClick r:id="rId2"/>
              </a:rPr>
              <a:t>alykat007@aol.com</a:t>
            </a:r>
            <a:endParaRPr lang="en-US"/>
          </a:p>
          <a:p>
            <a:endParaRPr lang="en-US">
              <a:ea typeface="Arial Unicode MS"/>
              <a:cs typeface="Arial Unicode MS"/>
            </a:endParaRPr>
          </a:p>
          <a:p>
            <a:r>
              <a:rPr lang="en-US">
                <a:ea typeface="Arial Unicode MS"/>
                <a:cs typeface="Arial Unicode MS"/>
              </a:rPr>
              <a:t>     </a:t>
            </a:r>
            <a:r>
              <a:rPr lang="en-US" sz="2800">
                <a:ea typeface="Arial Unicode MS"/>
                <a:cs typeface="Arial Unicode MS"/>
              </a:rPr>
              <a:t>Barb Van de Castle</a:t>
            </a:r>
            <a:r>
              <a:rPr lang="en-US">
                <a:ea typeface="Arial Unicode MS"/>
                <a:cs typeface="Arial Unicode MS"/>
              </a:rPr>
              <a:t> </a:t>
            </a:r>
            <a:r>
              <a:rPr lang="en-US">
                <a:ea typeface="Arial Unicode MS"/>
                <a:cs typeface="Arial Unicode MS"/>
                <a:hlinkClick r:id="rId3"/>
              </a:rPr>
              <a:t>barbvan@gmail.com</a:t>
            </a:r>
            <a:endParaRPr lang="en-US">
              <a:ea typeface="Arial Unicode MS"/>
              <a:cs typeface="Arial Unicode MS"/>
            </a:endParaRPr>
          </a:p>
          <a:p>
            <a:endParaRPr lang="en-US">
              <a:ea typeface="Arial Unicode MS"/>
              <a:cs typeface="Arial Unicode MS"/>
            </a:endParaRPr>
          </a:p>
          <a:p>
            <a:r>
              <a:rPr lang="en-US">
                <a:ea typeface="Arial Unicode MS"/>
                <a:cs typeface="Arial Unicode MS"/>
              </a:rPr>
              <a:t>    </a:t>
            </a:r>
            <a:r>
              <a:rPr lang="en-US" sz="2800">
                <a:ea typeface="Arial Unicode MS"/>
                <a:cs typeface="Arial Unicode MS"/>
              </a:rPr>
              <a:t> Dinesh Antony</a:t>
            </a:r>
            <a:r>
              <a:rPr lang="en-US">
                <a:ea typeface="Arial Unicode MS"/>
                <a:cs typeface="Arial Unicode MS"/>
              </a:rPr>
              <a:t> </a:t>
            </a:r>
            <a:r>
              <a:rPr lang="en-US">
                <a:ea typeface="Arial Unicode MS"/>
                <a:cs typeface="Arial Unicode MS"/>
                <a:hlinkClick r:id="rId4"/>
              </a:rPr>
              <a:t>dfa2222@gmail.com</a:t>
            </a:r>
            <a:endParaRPr lang="en-US">
              <a:ea typeface="Arial Unicode MS"/>
              <a:cs typeface="Arial Unicode MS"/>
            </a:endParaRP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2C5EF-17F3-9B45-9F0C-0BA2C27E0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80CD21E-6DA5-4833-8AE1-01FBF041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1140973"/>
            <a:ext cx="6251574" cy="4949117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6621C4E-8C55-46EC-A929-3CADDA22F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5878" y="430213"/>
            <a:ext cx="759853" cy="759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394CC-E0AF-4102-AB0B-80F27E81F683}"/>
              </a:ext>
            </a:extLst>
          </p:cNvPr>
          <p:cNvSpPr txBox="1"/>
          <p:nvPr/>
        </p:nvSpPr>
        <p:spPr>
          <a:xfrm>
            <a:off x="10995025" y="152400"/>
            <a:ext cx="9582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4.13</a:t>
            </a:r>
          </a:p>
        </p:txBody>
      </p:sp>
    </p:spTree>
    <p:extLst>
      <p:ext uri="{BB962C8B-B14F-4D97-AF65-F5344CB8AC3E}">
        <p14:creationId xmlns:p14="http://schemas.microsoft.com/office/powerpoint/2010/main" val="26480202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93B3E-DD21-4CD5-94CC-98EB91546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61888-357B-4BDB-BE4A-7EC07EC2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732E4-448E-45B4-B25A-D4C35E906E91}"/>
              </a:ext>
            </a:extLst>
          </p:cNvPr>
          <p:cNvSpPr txBox="1"/>
          <p:nvPr/>
        </p:nvSpPr>
        <p:spPr>
          <a:xfrm>
            <a:off x="195532" y="2007079"/>
            <a:ext cx="12238641" cy="2262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Arial Unicode MS"/>
                <a:cs typeface="Arial Unicode MS"/>
              </a:rPr>
              <a:t>5rns = 12 </a:t>
            </a:r>
            <a:r>
              <a:rPr lang="en-US" err="1">
                <a:latin typeface="Arial"/>
                <a:ea typeface="Arial Unicode MS"/>
                <a:cs typeface="Arial Unicode MS"/>
              </a:rPr>
              <a:t>hrs</a:t>
            </a:r>
            <a:r>
              <a:rPr lang="en-US">
                <a:latin typeface="Arial"/>
                <a:ea typeface="Arial Unicode MS"/>
                <a:cs typeface="Arial Unicode MS"/>
              </a:rPr>
              <a:t>=  30patients=25 min per </a:t>
            </a:r>
            <a:r>
              <a:rPr lang="en-US" err="1">
                <a:latin typeface="Arial"/>
                <a:ea typeface="Arial Unicode MS"/>
                <a:cs typeface="Arial Unicode MS"/>
              </a:rPr>
              <a:t>pt</a:t>
            </a:r>
            <a:r>
              <a:rPr lang="en-US">
                <a:latin typeface="Arial"/>
                <a:ea typeface="Arial Unicode MS"/>
                <a:cs typeface="Arial Unicode MS"/>
              </a:rPr>
              <a:t>=750 min per shift=1500 min in 24hr = 25 </a:t>
            </a:r>
            <a:r>
              <a:rPr lang="en-US" err="1">
                <a:latin typeface="Arial"/>
                <a:ea typeface="Arial Unicode MS"/>
                <a:cs typeface="Arial Unicode MS"/>
              </a:rPr>
              <a:t>hr</a:t>
            </a:r>
            <a:r>
              <a:rPr lang="en-US">
                <a:latin typeface="Arial"/>
                <a:ea typeface="Arial Unicode MS"/>
                <a:cs typeface="Arial Unicode MS"/>
              </a:rPr>
              <a:t> saved in 24hr.</a:t>
            </a:r>
            <a:endParaRPr lang="en-US"/>
          </a:p>
          <a:p>
            <a:endParaRPr lang="en-US"/>
          </a:p>
          <a:p>
            <a:r>
              <a:rPr lang="en-US">
                <a:latin typeface="Arial"/>
                <a:ea typeface="Arial Unicode MS"/>
                <a:cs typeface="Arial Unicode MS"/>
              </a:rPr>
              <a:t>Overtime 1hr= 10 </a:t>
            </a:r>
            <a:r>
              <a:rPr lang="en-US" err="1">
                <a:latin typeface="Arial"/>
                <a:ea typeface="Arial Unicode MS"/>
                <a:cs typeface="Arial Unicode MS"/>
              </a:rPr>
              <a:t>rns</a:t>
            </a:r>
            <a:r>
              <a:rPr lang="en-US">
                <a:latin typeface="Arial"/>
                <a:ea typeface="Arial Unicode MS"/>
                <a:cs typeface="Arial Unicode MS"/>
              </a:rPr>
              <a:t>=24 </a:t>
            </a:r>
            <a:r>
              <a:rPr lang="en-US" err="1">
                <a:latin typeface="Arial"/>
                <a:ea typeface="Arial Unicode MS"/>
                <a:cs typeface="Arial Unicode MS"/>
              </a:rPr>
              <a:t>hr</a:t>
            </a:r>
            <a:r>
              <a:rPr lang="en-US">
                <a:latin typeface="Arial"/>
                <a:ea typeface="Arial Unicode MS"/>
                <a:cs typeface="Arial Unicode MS"/>
              </a:rPr>
              <a:t>=10 hours X $50per hour=$500.00</a:t>
            </a:r>
            <a:endParaRPr lang="en-US"/>
          </a:p>
          <a:p>
            <a:r>
              <a:rPr lang="en-US">
                <a:latin typeface="Arial"/>
                <a:ea typeface="Arial Unicode MS"/>
                <a:cs typeface="Arial Unicode MS"/>
              </a:rPr>
              <a:t> Per day X 365= $182,500 saving for 10 nurses = 40 </a:t>
            </a:r>
            <a:r>
              <a:rPr lang="en-US" err="1">
                <a:latin typeface="Arial"/>
                <a:ea typeface="Arial Unicode MS"/>
                <a:cs typeface="Arial Unicode MS"/>
              </a:rPr>
              <a:t>rn</a:t>
            </a:r>
            <a:r>
              <a:rPr lang="en-US">
                <a:latin typeface="Arial"/>
                <a:ea typeface="Arial Unicode MS"/>
                <a:cs typeface="Arial Unicode MS"/>
              </a:rPr>
              <a:t> per unit=$7,300,000.00,</a:t>
            </a:r>
            <a:endParaRPr lang="en-US"/>
          </a:p>
          <a:p>
            <a:r>
              <a:rPr lang="en-US">
                <a:latin typeface="Arial"/>
                <a:ea typeface="Arial Unicode MS"/>
                <a:cs typeface="Arial Unicode MS"/>
              </a:rPr>
              <a:t> 10 units hospital= $73,000,000.00</a:t>
            </a:r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42E596C2-0B15-4807-8B9F-ADBB8556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5" y="4910335"/>
            <a:ext cx="901700" cy="5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49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071A0770-253D-4491-84FF-62895F0D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26" y="1804374"/>
            <a:ext cx="5961472" cy="3136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3C679-6291-4C37-8D04-E29C391E8940}"/>
              </a:ext>
            </a:extLst>
          </p:cNvPr>
          <p:cNvSpPr txBox="1"/>
          <p:nvPr/>
        </p:nvSpPr>
        <p:spPr>
          <a:xfrm>
            <a:off x="10995025" y="152400"/>
            <a:ext cx="9582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4.13</a:t>
            </a:r>
          </a:p>
        </p:txBody>
      </p:sp>
      <p:pic>
        <p:nvPicPr>
          <p:cNvPr id="3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8EC2962-B4B7-4C9A-A554-51F25300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59" y="1140336"/>
            <a:ext cx="5275006" cy="42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86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351465"/>
            <a:ext cx="10981268" cy="615553"/>
          </a:xfrm>
        </p:spPr>
        <p:txBody>
          <a:bodyPr/>
          <a:lstStyle/>
          <a:p>
            <a:pPr algn="ctr"/>
            <a:r>
              <a:rPr lang="en-US" sz="4000">
                <a:ea typeface="Arial Unicode MS"/>
                <a:cs typeface="Arial Unicode MS"/>
              </a:rPr>
              <a:t>Currently Available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48FD-C706-6740-AB38-5455211202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25049" y="1307464"/>
            <a:ext cx="9027522" cy="4193910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0">
              <a:buNone/>
            </a:pPr>
            <a:endParaRPr lang="en-US">
              <a:solidFill>
                <a:schemeClr val="bg2">
                  <a:lumMod val="25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lvl="1" indent="0">
              <a:buNone/>
            </a:pPr>
            <a:endParaRPr lang="en-US" sz="2400" b="1">
              <a:solidFill>
                <a:schemeClr val="bg2">
                  <a:lumMod val="25000"/>
                </a:schemeClr>
              </a:solidFill>
              <a:ea typeface="Arial Unicode MS"/>
              <a:cs typeface="Arial Unicode MS"/>
            </a:endParaRPr>
          </a:p>
          <a:p>
            <a:pPr lvl="1" indent="0">
              <a:buNone/>
            </a:pPr>
            <a:endParaRPr lang="en-US" sz="2400" b="1">
              <a:solidFill>
                <a:schemeClr val="bg2">
                  <a:lumMod val="25000"/>
                </a:schemeClr>
              </a:solidFill>
              <a:ea typeface="Arial Unicode MS"/>
              <a:cs typeface="Arial Unicode MS"/>
            </a:endParaRPr>
          </a:p>
          <a:p>
            <a:pPr lvl="1" indent="0" algn="ctr">
              <a:buNone/>
            </a:pPr>
            <a:r>
              <a:rPr lang="en-US" sz="2400" b="1">
                <a:solidFill>
                  <a:schemeClr val="bg2">
                    <a:lumMod val="25000"/>
                  </a:schemeClr>
                </a:solidFill>
                <a:ea typeface="Arial Unicode MS"/>
                <a:cs typeface="Arial Unicode MS"/>
              </a:rPr>
              <a:t>Companies utilize speech recognition to enter medical records, but no one is yet using cognitive computing for transforming </a:t>
            </a:r>
            <a:r>
              <a:rPr lang="en-US" sz="2400" b="1">
                <a:solidFill>
                  <a:srgbClr val="FF0000"/>
                </a:solidFill>
                <a:ea typeface="Arial Unicode MS"/>
                <a:cs typeface="Arial Unicode MS"/>
              </a:rPr>
              <a:t>data</a:t>
            </a:r>
            <a:r>
              <a:rPr lang="en-US" sz="2400" b="1">
                <a:solidFill>
                  <a:schemeClr val="bg2">
                    <a:lumMod val="25000"/>
                  </a:schemeClr>
                </a:solidFill>
                <a:ea typeface="Arial Unicode MS"/>
                <a:cs typeface="Arial Unicode MS"/>
              </a:rPr>
              <a:t> into useful structured data.  </a:t>
            </a:r>
            <a:endParaRPr lang="en-US" sz="2400" b="1">
              <a:solidFill>
                <a:schemeClr val="bg2">
                  <a:lumMod val="25000"/>
                </a:schemeClr>
              </a:solidFill>
            </a:endParaRPr>
          </a:p>
          <a:p>
            <a:pPr lvl="1" indent="0" algn="ctr">
              <a:buNone/>
            </a:pPr>
            <a:endParaRPr lang="en-US" sz="2800" b="1">
              <a:solidFill>
                <a:schemeClr val="bg2">
                  <a:lumMod val="25000"/>
                </a:schemeClr>
              </a:solidFill>
              <a:ea typeface="Arial Unicode MS"/>
              <a:cs typeface="Arial Unicode MS"/>
            </a:endParaRPr>
          </a:p>
          <a:p>
            <a:pPr lvl="1" indent="0" algn="ctr">
              <a:buNone/>
            </a:pPr>
            <a:r>
              <a:rPr lang="en-US" sz="2800" b="1">
                <a:solidFill>
                  <a:schemeClr val="bg2">
                    <a:lumMod val="25000"/>
                  </a:schemeClr>
                </a:solidFill>
                <a:ea typeface="Arial Unicode MS"/>
                <a:cs typeface="Arial Unicode MS"/>
              </a:rPr>
              <a:t>Our goal is efficient and accurate documentation.</a:t>
            </a:r>
            <a:endParaRPr lang="en-US" sz="2800" b="1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8EE2B7F-4725-4FA2-B9BD-F39BB4C6F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80" y="1448477"/>
            <a:ext cx="2743200" cy="853440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4A46C94-B9F7-44DD-BF90-29AE671D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151" y="1551347"/>
            <a:ext cx="2124075" cy="647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925C80C-C610-4171-BD06-05F3D4E5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793" y="1466671"/>
            <a:ext cx="1800225" cy="819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0E84C7-C5BA-4230-829F-34AF105BEE56}"/>
              </a:ext>
            </a:extLst>
          </p:cNvPr>
          <p:cNvSpPr txBox="1"/>
          <p:nvPr/>
        </p:nvSpPr>
        <p:spPr>
          <a:xfrm>
            <a:off x="10995025" y="152400"/>
            <a:ext cx="9582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4.13</a:t>
            </a:r>
          </a:p>
        </p:txBody>
      </p:sp>
    </p:spTree>
    <p:extLst>
      <p:ext uri="{BB962C8B-B14F-4D97-AF65-F5344CB8AC3E}">
        <p14:creationId xmlns:p14="http://schemas.microsoft.com/office/powerpoint/2010/main" val="17868933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C50E-2CB8-4E05-BCFD-9D2BCD07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214" y="402271"/>
            <a:ext cx="10141527" cy="615553"/>
          </a:xfrm>
        </p:spPr>
        <p:txBody>
          <a:bodyPr/>
          <a:lstStyle/>
          <a:p>
            <a:pPr algn="ctr"/>
            <a:r>
              <a:rPr lang="en-US" sz="4000">
                <a:ea typeface="Arial Unicode MS"/>
                <a:cs typeface="Arial Unicode MS"/>
              </a:rPr>
              <a:t>ChartFlo</a:t>
            </a:r>
            <a:endParaRPr lang="en-US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E4278-CCB5-4D73-8C8E-486F5A3003D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A45F-3C6D-4640-9903-390AF8E1155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4652" y="1363673"/>
            <a:ext cx="10972800" cy="420624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endParaRPr lang="en-US" sz="2400" b="1">
              <a:solidFill>
                <a:schemeClr val="bg2">
                  <a:lumMod val="25000"/>
                </a:schemeClr>
              </a:solidFill>
              <a:ea typeface="Arial Unicode MS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,Sans-Serif" pitchFamily="-65" charset="0"/>
            </a:pPr>
            <a:r>
              <a:rPr lang="en-US" sz="2400">
                <a:solidFill>
                  <a:schemeClr val="bg2">
                    <a:lumMod val="25000"/>
                  </a:schemeClr>
                </a:solidFill>
                <a:ea typeface="Arial Unicode MS"/>
                <a:cs typeface="Arial"/>
              </a:rPr>
              <a:t>Cognitive computing solution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,Sans-Serif" pitchFamily="-65" charset="0"/>
            </a:pPr>
            <a:r>
              <a:rPr lang="en-US" sz="2400">
                <a:solidFill>
                  <a:schemeClr val="bg2">
                    <a:lumMod val="25000"/>
                  </a:schemeClr>
                </a:solidFill>
                <a:ea typeface="Arial Unicode MS"/>
                <a:cs typeface="Arial"/>
              </a:rPr>
              <a:t>The nurse speaks assessment into app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,Sans-Serif" pitchFamily="-65" charset="0"/>
            </a:pPr>
            <a:r>
              <a:rPr lang="en-US" sz="2400">
                <a:solidFill>
                  <a:schemeClr val="bg2">
                    <a:lumMod val="25000"/>
                  </a:schemeClr>
                </a:solidFill>
                <a:ea typeface="Arial Unicode MS"/>
                <a:cs typeface="Arial"/>
              </a:rPr>
              <a:t>Voice is transformed into structured data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,Sans-Serif" pitchFamily="-65" charset="0"/>
            </a:pPr>
            <a:r>
              <a:rPr lang="en-US" sz="2400">
                <a:solidFill>
                  <a:schemeClr val="bg2">
                    <a:lumMod val="25000"/>
                  </a:schemeClr>
                </a:solidFill>
                <a:ea typeface="Arial Unicode MS"/>
                <a:cs typeface="Arial"/>
              </a:rPr>
              <a:t>Nurse needs to verify and sign the assessment </a:t>
            </a:r>
            <a:endParaRPr lang="en-US" sz="2400">
              <a:solidFill>
                <a:schemeClr val="bg2">
                  <a:lumMod val="25000"/>
                </a:schemeClr>
              </a:solidFill>
              <a:ea typeface="Arial Unicode MS"/>
              <a:cs typeface="+mn-lt"/>
            </a:endParaRPr>
          </a:p>
          <a:p>
            <a:pPr marL="342900" indent="-342900">
              <a:spcBef>
                <a:spcPct val="0"/>
              </a:spcBef>
              <a:buFont typeface="Arial,Sans-Serif" pitchFamily="-65" charset="0"/>
            </a:pPr>
            <a:endParaRPr lang="en-US" sz="2400">
              <a:solidFill>
                <a:schemeClr val="bg2">
                  <a:lumMod val="25000"/>
                </a:schemeClr>
              </a:solidFill>
              <a:ea typeface="Arial Unicode MS"/>
              <a:cs typeface="Arial"/>
            </a:endParaRPr>
          </a:p>
          <a:p>
            <a:pPr marL="342900" indent="-342900">
              <a:spcBef>
                <a:spcPct val="0"/>
              </a:spcBef>
              <a:buFont typeface="Arial,Sans-Serif" pitchFamily="-65" charset="0"/>
            </a:pPr>
            <a:endParaRPr lang="en-US" sz="2800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86B7A4-A28F-4D08-AE1E-2E9C73047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" r="-218" b="1451"/>
          <a:stretch/>
        </p:blipFill>
        <p:spPr>
          <a:xfrm>
            <a:off x="8367116" y="558716"/>
            <a:ext cx="2837875" cy="5560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1F1421-E918-4593-BACE-C1680FE56F0D}"/>
              </a:ext>
            </a:extLst>
          </p:cNvPr>
          <p:cNvSpPr txBox="1"/>
          <p:nvPr/>
        </p:nvSpPr>
        <p:spPr>
          <a:xfrm>
            <a:off x="10995025" y="152400"/>
            <a:ext cx="9582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4.13</a:t>
            </a:r>
          </a:p>
        </p:txBody>
      </p:sp>
    </p:spTree>
    <p:extLst>
      <p:ext uri="{BB962C8B-B14F-4D97-AF65-F5344CB8AC3E}">
        <p14:creationId xmlns:p14="http://schemas.microsoft.com/office/powerpoint/2010/main" val="38842775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82E6-0A9F-411B-9702-4BA61BF2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224" y="378458"/>
            <a:ext cx="9458902" cy="615553"/>
          </a:xfrm>
        </p:spPr>
        <p:txBody>
          <a:bodyPr/>
          <a:lstStyle/>
          <a:p>
            <a:r>
              <a:rPr lang="en-US" sz="4000" err="1">
                <a:ea typeface="Arial Unicode MS"/>
                <a:cs typeface="Arial Unicode MS"/>
              </a:rPr>
              <a:t>ChartFlo</a:t>
            </a:r>
            <a:r>
              <a:rPr lang="en-US" sz="4000">
                <a:ea typeface="Arial Unicode MS"/>
                <a:cs typeface="Arial Unicode MS"/>
              </a:rPr>
              <a:t> in Action</a:t>
            </a:r>
            <a:endParaRPr lang="en-US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AE49A8-0FB5-45A5-B22B-AEC25497B32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7" descr="A picture containing person, indoor, wall, scene&#10;&#10;Description automatically generated">
            <a:extLst>
              <a:ext uri="{FF2B5EF4-FFF2-40B4-BE49-F238E27FC236}">
                <a16:creationId xmlns:a16="http://schemas.microsoft.com/office/drawing/2014/main" id="{015ED700-E3E4-4827-B2B5-780563821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5" r="18261" b="5660"/>
          <a:stretch/>
        </p:blipFill>
        <p:spPr>
          <a:xfrm>
            <a:off x="6421183" y="1584286"/>
            <a:ext cx="4980279" cy="299151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631DB06-DCDC-4C7C-9FF9-B2615AC0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659" y="325997"/>
            <a:ext cx="738562" cy="738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20577-9378-474C-8AA1-528DBEBCA56B}"/>
              </a:ext>
            </a:extLst>
          </p:cNvPr>
          <p:cNvSpPr txBox="1"/>
          <p:nvPr/>
        </p:nvSpPr>
        <p:spPr>
          <a:xfrm>
            <a:off x="10995025" y="80962"/>
            <a:ext cx="9582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38675-0155-4CBB-8AC2-72B08819C198}"/>
              </a:ext>
            </a:extLst>
          </p:cNvPr>
          <p:cNvSpPr txBox="1"/>
          <p:nvPr/>
        </p:nvSpPr>
        <p:spPr>
          <a:xfrm>
            <a:off x="-187836" y="1346508"/>
            <a:ext cx="6612547" cy="30708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Char char="•"/>
            </a:pPr>
            <a:endParaRPr lang="en-US" sz="2400">
              <a:solidFill>
                <a:srgbClr val="212121"/>
              </a:solidFill>
              <a:latin typeface="Arial"/>
              <a:ea typeface="Arial Unicode MS"/>
              <a:cs typeface="Arial"/>
            </a:endParaRPr>
          </a:p>
          <a:p>
            <a:pPr marL="1022985" lvl="2" indent="-382905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2400">
                <a:solidFill>
                  <a:srgbClr val="3D3D3D"/>
                </a:solidFill>
                <a:latin typeface="Arial"/>
                <a:ea typeface="Arial Unicode MS"/>
                <a:cs typeface="Arial"/>
              </a:rPr>
              <a:t>Patients feel included in their care</a:t>
            </a:r>
            <a:r>
              <a:rPr lang="en-US" sz="2400">
                <a:solidFill>
                  <a:srgbClr val="212121"/>
                </a:solidFill>
                <a:latin typeface="Arial"/>
                <a:ea typeface="Arial Unicode MS"/>
                <a:cs typeface="Arial"/>
              </a:rPr>
              <a:t>​</a:t>
            </a:r>
          </a:p>
          <a:p>
            <a:pPr marL="1022985" lvl="2" indent="-382905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2400">
                <a:solidFill>
                  <a:srgbClr val="3D3D3D"/>
                </a:solidFill>
                <a:latin typeface="Arial"/>
                <a:ea typeface="Arial Unicode MS"/>
                <a:cs typeface="Arial"/>
              </a:rPr>
              <a:t>Improved patient satisfaction scores</a:t>
            </a:r>
            <a:r>
              <a:rPr lang="en-US" sz="2400">
                <a:solidFill>
                  <a:srgbClr val="212121"/>
                </a:solidFill>
                <a:latin typeface="Arial"/>
                <a:ea typeface="Arial Unicode MS"/>
                <a:cs typeface="Arial"/>
              </a:rPr>
              <a:t>​</a:t>
            </a:r>
          </a:p>
          <a:p>
            <a:pPr marL="1022985" lvl="2" indent="-382905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2400">
                <a:solidFill>
                  <a:srgbClr val="3D3D3D"/>
                </a:solidFill>
                <a:latin typeface="Arial"/>
                <a:ea typeface="Arial Unicode MS"/>
                <a:cs typeface="Arial"/>
              </a:rPr>
              <a:t>Increased reimbursement</a:t>
            </a:r>
            <a:r>
              <a:rPr lang="en-US" sz="2400">
                <a:solidFill>
                  <a:srgbClr val="212121"/>
                </a:solidFill>
                <a:latin typeface="Arial"/>
                <a:ea typeface="Arial Unicode MS"/>
                <a:cs typeface="Arial"/>
              </a:rPr>
              <a:t>​</a:t>
            </a:r>
          </a:p>
          <a:p>
            <a:pPr marL="1022985" lvl="2" indent="-382905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2400">
                <a:solidFill>
                  <a:srgbClr val="3D3D3D"/>
                </a:solidFill>
                <a:latin typeface="Arial"/>
                <a:ea typeface="Arial Unicode MS"/>
                <a:cs typeface="Arial"/>
              </a:rPr>
              <a:t>Increased satisfaction &amp; nurse retention</a:t>
            </a:r>
            <a:r>
              <a:rPr lang="en-US" sz="2400">
                <a:solidFill>
                  <a:srgbClr val="212121"/>
                </a:solidFill>
                <a:latin typeface="Arial"/>
                <a:ea typeface="Arial Unicode MS"/>
                <a:cs typeface="Arial"/>
              </a:rPr>
              <a:t>​</a:t>
            </a:r>
          </a:p>
          <a:p>
            <a:pPr marL="1022985" lvl="2" indent="-382905">
              <a:lnSpc>
                <a:spcPct val="150000"/>
              </a:lnSpc>
              <a:spcBef>
                <a:spcPts val="0"/>
              </a:spcBef>
              <a:buChar char="•"/>
            </a:pPr>
            <a:r>
              <a:rPr lang="en-US" sz="2400">
                <a:solidFill>
                  <a:srgbClr val="3D3D3D"/>
                </a:solidFill>
                <a:latin typeface="Arial"/>
                <a:ea typeface="Arial Unicode MS"/>
                <a:cs typeface="Arial"/>
              </a:rPr>
              <a:t>Nurse spends more time with patient</a:t>
            </a:r>
            <a:r>
              <a:rPr lang="en-US" sz="2400">
                <a:solidFill>
                  <a:srgbClr val="212121"/>
                </a:solidFill>
                <a:latin typeface="Arial"/>
                <a:ea typeface="Arial Unicode MS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5392385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3F3FF7-93A8-4467-AADB-CADD3FA1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19" y="514003"/>
            <a:ext cx="10314755" cy="6264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385B6-3D5D-425C-B5CB-DEB77A7F9DD1}"/>
              </a:ext>
            </a:extLst>
          </p:cNvPr>
          <p:cNvSpPr txBox="1"/>
          <p:nvPr/>
        </p:nvSpPr>
        <p:spPr>
          <a:xfrm>
            <a:off x="10995025" y="152400"/>
            <a:ext cx="9582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4.13</a:t>
            </a:r>
          </a:p>
        </p:txBody>
      </p:sp>
    </p:spTree>
    <p:extLst>
      <p:ext uri="{BB962C8B-B14F-4D97-AF65-F5344CB8AC3E}">
        <p14:creationId xmlns:p14="http://schemas.microsoft.com/office/powerpoint/2010/main" val="11142193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C3F463-E635-4654-A422-3C16AB8B91C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4" descr="Logo&#10;&#10;Description automatically generated">
            <a:extLst>
              <a:ext uri="{FF2B5EF4-FFF2-40B4-BE49-F238E27FC236}">
                <a16:creationId xmlns:a16="http://schemas.microsoft.com/office/drawing/2014/main" id="{50D572D3-451B-4328-90C0-2E07D2F13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336" y="372874"/>
            <a:ext cx="771899" cy="771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47C91-546C-480C-8753-42CEFB941E35}"/>
              </a:ext>
            </a:extLst>
          </p:cNvPr>
          <p:cNvSpPr txBox="1"/>
          <p:nvPr/>
        </p:nvSpPr>
        <p:spPr>
          <a:xfrm>
            <a:off x="10995025" y="152400"/>
            <a:ext cx="9582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Team 4.13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C244F7FD-DF06-4059-8E4C-3CC20FED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41837"/>
              </p:ext>
            </p:extLst>
          </p:nvPr>
        </p:nvGraphicFramePr>
        <p:xfrm>
          <a:off x="1255610" y="2056979"/>
          <a:ext cx="9353182" cy="2007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636">
                  <a:extLst>
                    <a:ext uri="{9D8B030D-6E8A-4147-A177-3AD203B41FA5}">
                      <a16:colId xmlns:a16="http://schemas.microsoft.com/office/drawing/2014/main" val="1604607510"/>
                    </a:ext>
                  </a:extLst>
                </a:gridCol>
                <a:gridCol w="1870636">
                  <a:extLst>
                    <a:ext uri="{9D8B030D-6E8A-4147-A177-3AD203B41FA5}">
                      <a16:colId xmlns:a16="http://schemas.microsoft.com/office/drawing/2014/main" val="1275529507"/>
                    </a:ext>
                  </a:extLst>
                </a:gridCol>
                <a:gridCol w="1870636">
                  <a:extLst>
                    <a:ext uri="{9D8B030D-6E8A-4147-A177-3AD203B41FA5}">
                      <a16:colId xmlns:a16="http://schemas.microsoft.com/office/drawing/2014/main" val="998016346"/>
                    </a:ext>
                  </a:extLst>
                </a:gridCol>
                <a:gridCol w="1989724">
                  <a:extLst>
                    <a:ext uri="{9D8B030D-6E8A-4147-A177-3AD203B41FA5}">
                      <a16:colId xmlns:a16="http://schemas.microsoft.com/office/drawing/2014/main" val="1241581433"/>
                    </a:ext>
                  </a:extLst>
                </a:gridCol>
                <a:gridCol w="1751550">
                  <a:extLst>
                    <a:ext uri="{9D8B030D-6E8A-4147-A177-3AD203B41FA5}">
                      <a16:colId xmlns:a16="http://schemas.microsoft.com/office/drawing/2014/main" val="3181614236"/>
                    </a:ext>
                  </a:extLst>
                </a:gridCol>
              </a:tblGrid>
              <a:tr h="96051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 to Perform</a:t>
                      </a:r>
                      <a:br>
                        <a:rPr lang="en-US"/>
                      </a:br>
                      <a:r>
                        <a:rPr lang="en-US"/>
                        <a:t>(per patient)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 to Document</a:t>
                      </a:r>
                      <a:br>
                        <a:rPr lang="en-US"/>
                      </a:br>
                      <a:r>
                        <a:rPr lang="en-US" sz="1100" b="1" i="0" u="none" strike="noStrike" noProof="0"/>
                        <a:t>(per patient)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 to Document 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with </a:t>
                      </a:r>
                      <a:r>
                        <a:rPr lang="en-US" err="1"/>
                        <a:t>ChartFlo</a:t>
                      </a:r>
                      <a:br>
                        <a:rPr lang="en-US"/>
                      </a:br>
                      <a:r>
                        <a:rPr lang="en-US" sz="1100" b="1" i="0" u="none" strike="noStrike" noProof="0"/>
                        <a:t>(per patient)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 Savings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b="1" i="0" u="none" strike="noStrike" noProof="0">
                          <a:latin typeface="Arial"/>
                        </a:rPr>
                        <a:t>(per patient)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126756"/>
                  </a:ext>
                </a:extLst>
              </a:tr>
              <a:tr h="1046709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Assessment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Arial"/>
                        </a:rPr>
                        <a:t>15 minutes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Arial"/>
                        </a:rPr>
                        <a:t>30 minutes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Arial"/>
                        </a:rPr>
                        <a:t>5 minutes</a:t>
                      </a:r>
                      <a:endParaRPr lang="en-US" sz="1800"/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Arial"/>
                        </a:rPr>
                        <a:t> to verify 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Arial"/>
                        </a:rPr>
                        <a:t>25 minutes </a:t>
                      </a:r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6000925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AEE1B3E2-13F7-43D6-9DFE-E22A883D5E22}"/>
              </a:ext>
            </a:extLst>
          </p:cNvPr>
          <p:cNvSpPr/>
          <p:nvPr/>
        </p:nvSpPr>
        <p:spPr bwMode="auto">
          <a:xfrm>
            <a:off x="8870131" y="1829057"/>
            <a:ext cx="1708150" cy="2517775"/>
          </a:xfrm>
          <a:prstGeom prst="ellipse">
            <a:avLst/>
          </a:prstGeom>
          <a:noFill/>
          <a:ln w="28575" cap="flat" cmpd="sng" algn="ctr">
            <a:solidFill>
              <a:srgbClr val="C8102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659FF8-68B1-4637-96F9-36488E9EA60C}"/>
              </a:ext>
            </a:extLst>
          </p:cNvPr>
          <p:cNvSpPr txBox="1"/>
          <p:nvPr/>
        </p:nvSpPr>
        <p:spPr>
          <a:xfrm>
            <a:off x="3467100" y="647700"/>
            <a:ext cx="5880265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Arial"/>
                <a:ea typeface="Arial Unicode MS"/>
                <a:cs typeface="Arial Unicode MS"/>
              </a:rPr>
              <a:t>Does it Save Time?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7550275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6A26F-DB13-4D3F-82A7-2B5517675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7BE10CD-BEE1-4ED0-AFCB-A2C55ADA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71" y="3150479"/>
            <a:ext cx="7471775" cy="259203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9FBD515-3FD8-4303-A53F-C4FF8E30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944" y="1781167"/>
            <a:ext cx="901700" cy="585391"/>
          </a:xfrm>
          <a:prstGeom prst="rect">
            <a:avLst/>
          </a:prstGeom>
        </p:spPr>
      </p:pic>
      <p:pic>
        <p:nvPicPr>
          <p:cNvPr id="8" name="Picture 5" descr="Icon&#10;&#10;Description automatically generated">
            <a:extLst>
              <a:ext uri="{FF2B5EF4-FFF2-40B4-BE49-F238E27FC236}">
                <a16:creationId xmlns:a16="http://schemas.microsoft.com/office/drawing/2014/main" id="{563CD048-12AB-4109-922E-D43C77FA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62" y="2401061"/>
            <a:ext cx="901700" cy="585391"/>
          </a:xfrm>
          <a:prstGeom prst="rect">
            <a:avLst/>
          </a:prstGeom>
        </p:spPr>
      </p:pic>
      <p:pic>
        <p:nvPicPr>
          <p:cNvPr id="10" name="Picture 5" descr="Icon&#10;&#10;Description automatically generated">
            <a:extLst>
              <a:ext uri="{FF2B5EF4-FFF2-40B4-BE49-F238E27FC236}">
                <a16:creationId xmlns:a16="http://schemas.microsoft.com/office/drawing/2014/main" id="{14148796-446B-4214-BA40-FE8BD002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44" y="2394966"/>
            <a:ext cx="901700" cy="585391"/>
          </a:xfrm>
          <a:prstGeom prst="rect">
            <a:avLst/>
          </a:prstGeom>
        </p:spPr>
      </p:pic>
      <p:pic>
        <p:nvPicPr>
          <p:cNvPr id="12" name="Picture 5" descr="Icon&#10;&#10;Description automatically generated">
            <a:extLst>
              <a:ext uri="{FF2B5EF4-FFF2-40B4-BE49-F238E27FC236}">
                <a16:creationId xmlns:a16="http://schemas.microsoft.com/office/drawing/2014/main" id="{EF5481A9-BCA7-4550-BE5C-8A49514A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23" y="2396554"/>
            <a:ext cx="901700" cy="585391"/>
          </a:xfrm>
          <a:prstGeom prst="rect">
            <a:avLst/>
          </a:prstGeom>
        </p:spPr>
      </p:pic>
      <p:pic>
        <p:nvPicPr>
          <p:cNvPr id="14" name="Picture 5" descr="Icon&#10;&#10;Description automatically generated">
            <a:extLst>
              <a:ext uri="{FF2B5EF4-FFF2-40B4-BE49-F238E27FC236}">
                <a16:creationId xmlns:a16="http://schemas.microsoft.com/office/drawing/2014/main" id="{3027E634-745D-4E12-B968-D4EA9813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19" y="1778249"/>
            <a:ext cx="901700" cy="585391"/>
          </a:xfrm>
          <a:prstGeom prst="rect">
            <a:avLst/>
          </a:prstGeom>
        </p:spPr>
      </p:pic>
      <p:pic>
        <p:nvPicPr>
          <p:cNvPr id="15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000A7BB2-AB12-47D1-915B-B2ADD1F53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44" r="-290" b="16062"/>
          <a:stretch/>
        </p:blipFill>
        <p:spPr>
          <a:xfrm>
            <a:off x="5828481" y="3042161"/>
            <a:ext cx="2751152" cy="105066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2E3320E-EB2B-4E0B-959E-96C7D6F2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07" y="1193792"/>
            <a:ext cx="901700" cy="585391"/>
          </a:xfrm>
          <a:prstGeom prst="rect">
            <a:avLst/>
          </a:prstGeom>
        </p:spPr>
      </p:pic>
      <p:pic>
        <p:nvPicPr>
          <p:cNvPr id="17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2CB1B083-E2A7-4807-A6BA-43BBB13E2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44" r="-290" b="16062"/>
          <a:stretch/>
        </p:blipFill>
        <p:spPr>
          <a:xfrm>
            <a:off x="2597148" y="2588955"/>
            <a:ext cx="2108215" cy="804601"/>
          </a:xfrm>
          <a:prstGeom prst="rect">
            <a:avLst/>
          </a:prstGeom>
        </p:spPr>
      </p:pic>
      <p:pic>
        <p:nvPicPr>
          <p:cNvPr id="19" name="Picture 4" descr="Logo&#10;&#10;Description automatically generated">
            <a:extLst>
              <a:ext uri="{FF2B5EF4-FFF2-40B4-BE49-F238E27FC236}">
                <a16:creationId xmlns:a16="http://schemas.microsoft.com/office/drawing/2014/main" id="{B18BBCD6-C042-4F22-A432-1697E51CD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836" y="452249"/>
            <a:ext cx="771899" cy="771899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22E2E6BE-9C6A-470A-9AA7-6FC2F31D0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988" y="1462498"/>
            <a:ext cx="1081088" cy="11779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7FE843-BEFD-49F3-B1F7-745CD97FE399}"/>
              </a:ext>
            </a:extLst>
          </p:cNvPr>
          <p:cNvSpPr txBox="1"/>
          <p:nvPr/>
        </p:nvSpPr>
        <p:spPr>
          <a:xfrm>
            <a:off x="3209618" y="3483590"/>
            <a:ext cx="8127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 </a:t>
            </a:r>
            <a:r>
              <a:rPr lang="en-US" sz="2000">
                <a:latin typeface="Arial"/>
                <a:ea typeface="Arial Unicode MS"/>
                <a:cs typeface="Arial Unicode MS"/>
              </a:rPr>
              <a:t>$300K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2A4F6E-F90C-4C38-A9CC-CB57CDC44A62}"/>
              </a:ext>
            </a:extLst>
          </p:cNvPr>
          <p:cNvSpPr txBox="1"/>
          <p:nvPr/>
        </p:nvSpPr>
        <p:spPr>
          <a:xfrm>
            <a:off x="6613524" y="4172358"/>
            <a:ext cx="1814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 </a:t>
            </a:r>
            <a:r>
              <a:rPr lang="en-US" sz="1800">
                <a:latin typeface="Arial"/>
                <a:ea typeface="Arial Unicode MS"/>
                <a:cs typeface="Arial Unicode MS"/>
              </a:rPr>
              <a:t>$73 million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66036-2D76-41D6-98F9-C0EA14AF01E4}"/>
              </a:ext>
            </a:extLst>
          </p:cNvPr>
          <p:cNvSpPr txBox="1"/>
          <p:nvPr/>
        </p:nvSpPr>
        <p:spPr>
          <a:xfrm>
            <a:off x="2933700" y="339725"/>
            <a:ext cx="5880265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Arial"/>
                <a:ea typeface="Arial Unicode MS"/>
                <a:cs typeface="Arial Unicode MS"/>
              </a:rPr>
              <a:t>Does it Save Money?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13153325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itle, bullets">
  <a:themeElements>
    <a:clrScheme name="NurseHack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0420AC"/>
      </a:accent1>
      <a:accent2>
        <a:srgbClr val="0BDCC7"/>
      </a:accent2>
      <a:accent3>
        <a:srgbClr val="FE375D"/>
      </a:accent3>
      <a:accent4>
        <a:srgbClr val="FECB54"/>
      </a:accent4>
      <a:accent5>
        <a:srgbClr val="0097B3"/>
      </a:accent5>
      <a:accent6>
        <a:srgbClr val="E33E91"/>
      </a:accent6>
      <a:hlink>
        <a:srgbClr val="FF8A70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JJ Powerpoint Full Screen Version Editable Template_jnjcorporateppttemplatefullscreen190404_updated colors1.potx" id="{49A1F123-1D79-4996-AC46-4A97ED96C357}" vid="{85603846-5EE6-4AB5-9660-DD8D8C006C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0169298A3BE84CB4D0CA0E22B29DCD" ma:contentTypeVersion="12" ma:contentTypeDescription="Create a new document." ma:contentTypeScope="" ma:versionID="b5b8f6143b92c8625255cb4a7449e5e2">
  <xsd:schema xmlns:xsd="http://www.w3.org/2001/XMLSchema" xmlns:xs="http://www.w3.org/2001/XMLSchema" xmlns:p="http://schemas.microsoft.com/office/2006/metadata/properties" xmlns:ns2="c9eb48b0-55c0-4136-9a14-95a4b93c410d" xmlns:ns3="cd127e96-09a0-4747-8627-828af7202ae3" targetNamespace="http://schemas.microsoft.com/office/2006/metadata/properties" ma:root="true" ma:fieldsID="282cedc90c93cbff5349c8245aae7d12" ns2:_="" ns3:_="">
    <xsd:import namespace="c9eb48b0-55c0-4136-9a14-95a4b93c410d"/>
    <xsd:import namespace="cd127e96-09a0-4747-8627-828af7202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b48b0-55c0-4136-9a14-95a4b93c4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27e96-09a0-4747-8627-828af7202a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450B4A-2B4F-4F35-A800-4859234D6DF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E76D1B-7EF8-4927-A7CE-A75F58E677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EC7A8A-7D08-4760-936A-753DCD997A1A}">
  <ds:schemaRefs>
    <ds:schemaRef ds:uri="c9eb48b0-55c0-4136-9a14-95a4b93c410d"/>
    <ds:schemaRef ds:uri="cd127e96-09a0-4747-8627-828af7202a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</Slides>
  <Notes>2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title, bullets</vt:lpstr>
      <vt:lpstr>ChartFlo </vt:lpstr>
      <vt:lpstr>PowerPoint Presentation</vt:lpstr>
      <vt:lpstr>PowerPoint Presentation</vt:lpstr>
      <vt:lpstr>Currently Available Solutions</vt:lpstr>
      <vt:lpstr>ChartFlo</vt:lpstr>
      <vt:lpstr>ChartFlo in Action</vt:lpstr>
      <vt:lpstr>PowerPoint Presentation</vt:lpstr>
      <vt:lpstr>PowerPoint Presentation</vt:lpstr>
      <vt:lpstr>PowerPoint Presentation</vt:lpstr>
      <vt:lpstr>Implementation Timeline</vt:lpstr>
      <vt:lpstr>ChartFlo </vt:lpstr>
      <vt:lpstr>Team ChartFlo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K</dc:creator>
  <cp:revision>1</cp:revision>
  <cp:lastPrinted>2019-05-07T17:58:44Z</cp:lastPrinted>
  <dcterms:created xsi:type="dcterms:W3CDTF">2018-06-06T22:07:20Z</dcterms:created>
  <dcterms:modified xsi:type="dcterms:W3CDTF">2021-05-16T15:02:19Z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E40D5C6E-48BC-455D-AD7F-5E9A3C8688FC</vt:lpwstr>
  </property>
  <property fmtid="{D5CDD505-2E9C-101B-9397-08002B2CF9AE}" pid="3" name="ArticulatePath">
    <vt:lpwstr>JJ Powerpoint Full Screen Version Editable Template_jnjcorporateppttemplatefullscreen190404</vt:lpwstr>
  </property>
  <property fmtid="{D5CDD505-2E9C-101B-9397-08002B2CF9AE}" pid="4" name="ContentTypeId">
    <vt:lpwstr>0x010100300169298A3BE84CB4D0CA0E22B29DCD</vt:lpwstr>
  </property>
</Properties>
</file>